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6" r:id="rId2"/>
    <p:sldId id="262" r:id="rId3"/>
    <p:sldId id="263" r:id="rId4"/>
    <p:sldId id="264" r:id="rId5"/>
    <p:sldId id="265" r:id="rId6"/>
    <p:sldId id="266" r:id="rId7"/>
    <p:sldId id="257" r:id="rId8"/>
    <p:sldId id="258" r:id="rId9"/>
    <p:sldId id="259" r:id="rId10"/>
    <p:sldId id="260" r:id="rId11"/>
    <p:sldId id="261" r:id="rId12"/>
    <p:sldId id="267" r:id="rId13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8FAD9-6A71-42D2-A34C-330F3863E2F7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17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89317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BF130-F21C-4E2A-8527-48E4A3C9B6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1/20/2014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94704" y="6096000"/>
            <a:ext cx="2749296" cy="762000"/>
          </a:xfrm>
        </p:spPr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Pulkit</a:t>
            </a:r>
            <a:r>
              <a:rPr lang="en-US" dirty="0" smtClean="0"/>
              <a:t> Patadia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-1524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What is 3D Printing</a:t>
            </a:r>
            <a:endParaRPr lang="en-US" dirty="0"/>
          </a:p>
        </p:txBody>
      </p:sp>
      <p:pic>
        <p:nvPicPr>
          <p:cNvPr id="12290" name="Picture 2" descr="http://upload.wikimedia.org/wikipedia/commons/2/27/ORDbot_quant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5638800" cy="469377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i="1" dirty="0" smtClean="0"/>
              <a:t>3D Printer Nozzle</a:t>
            </a:r>
            <a:endParaRPr lang="en-US" b="1" i="1" dirty="0"/>
          </a:p>
        </p:txBody>
      </p:sp>
      <p:pic>
        <p:nvPicPr>
          <p:cNvPr id="17410" name="Picture 2" descr="http://www.mptech.xaa.pl/HEeBayMK225/HEMK225Des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455018"/>
            <a:ext cx="5922880" cy="540298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1143000"/>
          </a:xfrm>
        </p:spPr>
        <p:txBody>
          <a:bodyPr>
            <a:noAutofit/>
          </a:bodyPr>
          <a:lstStyle/>
          <a:p>
            <a:r>
              <a:rPr lang="en-US" sz="4400" b="1" i="1" dirty="0" smtClean="0">
                <a:latin typeface="Times New Roman" pitchFamily="18" charset="0"/>
                <a:cs typeface="Times New Roman" pitchFamily="18" charset="0"/>
              </a:rPr>
              <a:t>Photo polymerization and Sintering</a:t>
            </a:r>
            <a:endParaRPr lang="en-US" sz="4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static.ddmcdn.com/gif/3-d-printing-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828800"/>
            <a:ext cx="5267325" cy="480125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2743200"/>
            <a:ext cx="754020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THANK YOU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6868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b="1" i="1" dirty="0" smtClean="0"/>
              <a:t>3D prototype to 3D Model</a:t>
            </a:r>
            <a:endParaRPr lang="en-US" sz="6000" b="1" i="1" dirty="0"/>
          </a:p>
        </p:txBody>
      </p:sp>
      <p:pic>
        <p:nvPicPr>
          <p:cNvPr id="1026" name="Picture 2" descr="https://c479107.ssl.cf2.rackcdn.com/files/16456/article/width668/sk2q79f4-13500099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981200"/>
            <a:ext cx="6477000" cy="468903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b="1" i="1" dirty="0" smtClean="0"/>
              <a:t>3D Printer used by Healthcare</a:t>
            </a:r>
            <a:endParaRPr lang="en-US" b="1" i="1" dirty="0"/>
          </a:p>
        </p:txBody>
      </p:sp>
      <p:pic>
        <p:nvPicPr>
          <p:cNvPr id="20482" name="Picture 2" descr="http://www.textually.org/3DPrinting/2013/05/03/4d68a12d2acb7cd0119bc54571bdc39f_vice_630x4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735183"/>
            <a:ext cx="5410200" cy="40190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33600" y="58674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70C0"/>
                </a:solidFill>
              </a:rPr>
              <a:t>3D printer Ear</a:t>
            </a:r>
            <a:endParaRPr lang="en-US" sz="32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i="1" dirty="0" smtClean="0"/>
              <a:t>3D Printed Fossils</a:t>
            </a:r>
            <a:endParaRPr lang="en-US" sz="6000" b="1" i="1" dirty="0"/>
          </a:p>
        </p:txBody>
      </p:sp>
      <p:pic>
        <p:nvPicPr>
          <p:cNvPr id="21506" name="Picture 2" descr="http://www.3dprintingera.com/wp-content/uploads/2013/01/3d.printed.skull_.foss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905000"/>
            <a:ext cx="6184900" cy="46386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i="1" dirty="0" smtClean="0"/>
              <a:t>3D Printed Tools</a:t>
            </a:r>
            <a:endParaRPr lang="en-US" sz="6600" b="1" i="1" dirty="0"/>
          </a:p>
        </p:txBody>
      </p:sp>
      <p:pic>
        <p:nvPicPr>
          <p:cNvPr id="22530" name="Picture 2" descr="http://cdn.timesofisrael.com/uploads/2012/04/Objet30_Vero2-195x1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981200"/>
            <a:ext cx="8153400" cy="45822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3400" y="762000"/>
            <a:ext cx="8080248" cy="18288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a 3D Printer Works</a:t>
            </a:r>
            <a:endParaRPr kumimoji="0" lang="en-US" sz="66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http://upload.wikimedia.org/wikipedia/commons/2/27/ORDbot_quant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667000"/>
            <a:ext cx="5257800" cy="392315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/>
              <a:t>Computer Assisted Design (CAD)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257800"/>
            <a:ext cx="88392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400" b="1" i="1" dirty="0" smtClean="0">
                <a:solidFill>
                  <a:srgbClr val="0070C0"/>
                </a:solidFill>
              </a:rPr>
              <a:t>CAD is a type of designing software which is usually used by engineers to create a 3D prototype of different cars and the software is capable of displaying it in 3 dimensions on a flat computer screen.</a:t>
            </a:r>
          </a:p>
          <a:p>
            <a:endParaRPr lang="en-US" dirty="0"/>
          </a:p>
        </p:txBody>
      </p:sp>
      <p:pic>
        <p:nvPicPr>
          <p:cNvPr id="1028" name="Picture 4" descr="http://3dprintingsystems.com/wp-content/uploads/3d_print_softwar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676400"/>
            <a:ext cx="4572000" cy="35052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i="1" dirty="0" smtClean="0"/>
              <a:t>Image Slicing</a:t>
            </a:r>
            <a:endParaRPr lang="en-US" b="1" i="1" dirty="0"/>
          </a:p>
        </p:txBody>
      </p:sp>
      <p:pic>
        <p:nvPicPr>
          <p:cNvPr id="15362" name="Picture 2" descr="http://4.bp.blogspot.com/-5xCIG4WQEk8/TyaCKmjlk7I/AAAAAAAAAnw/BM4vtEqfmjs/s1600/123dmake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676400"/>
            <a:ext cx="6400800" cy="49311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04088"/>
            <a:ext cx="8839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/>
              <a:t>3D Printer Ink: Plastic Polymer Wax</a:t>
            </a:r>
            <a:endParaRPr lang="en-US" b="1" i="1" dirty="0"/>
          </a:p>
        </p:txBody>
      </p:sp>
      <p:pic>
        <p:nvPicPr>
          <p:cNvPr id="16386" name="Picture 2" descr="http://solidsmack.com/wp-content/uploads/2012/12/img_7971_1024x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057400"/>
            <a:ext cx="5965825" cy="447436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257</TotalTime>
  <Words>93</Words>
  <Application>Microsoft Office PowerPoint</Application>
  <PresentationFormat>On-screen Show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Theme</vt:lpstr>
      <vt:lpstr>What is 3D Printing</vt:lpstr>
      <vt:lpstr>3D prototype to 3D Model</vt:lpstr>
      <vt:lpstr>3D Printer used by Healthcare</vt:lpstr>
      <vt:lpstr>3D Printed Fossils</vt:lpstr>
      <vt:lpstr>3D Printed Tools</vt:lpstr>
      <vt:lpstr>Slide 6</vt:lpstr>
      <vt:lpstr>Computer Assisted Design (CAD)</vt:lpstr>
      <vt:lpstr>Image Slicing</vt:lpstr>
      <vt:lpstr>3D Printer Ink: Plastic Polymer Wax</vt:lpstr>
      <vt:lpstr>3D Printer Nozzle</vt:lpstr>
      <vt:lpstr>Photo polymerization and Sintering</vt:lpstr>
      <vt:lpstr>Slide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patadia</dc:creator>
  <cp:lastModifiedBy>patadia</cp:lastModifiedBy>
  <cp:revision>14</cp:revision>
  <dcterms:created xsi:type="dcterms:W3CDTF">2014-01-19T20:27:55Z</dcterms:created>
  <dcterms:modified xsi:type="dcterms:W3CDTF">2014-01-21T03:58:55Z</dcterms:modified>
</cp:coreProperties>
</file>