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1506" y="-144"/>
      </p:cViewPr>
      <p:guideLst>
        <p:guide orient="horz" pos="2160"/>
        <p:guide pos="2880"/>
      </p:guideLst>
    </p:cSldViewPr>
  </p:slideViewPr>
  <p:notesTextViewPr>
    <p:cViewPr>
      <p:scale>
        <a:sx n="75" d="100"/>
        <a:sy n="75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9" name="Flowchart: Process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Flowchart: Proces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B24F4333-F9AB-4382-AAC8-582A867D0962}" type="datetimeFigureOut">
              <a:rPr lang="en-US" smtClean="0"/>
              <a:t>4/1/2012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88E1D6C1-B853-46EE-BBF0-BBF25B46729E}" type="slidenum">
              <a:rPr lang="en-US" smtClean="0"/>
              <a:t>‹#›</a:t>
            </a:fld>
            <a:endParaRPr lang="en-US"/>
          </a:p>
        </p:txBody>
      </p:sp>
      <p:sp>
        <p:nvSpPr>
          <p:cNvPr id="15" name="Rectangle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And the Future Starts…… Now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Kierstin Ladd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At the Beginning…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sz="4400" dirty="0" smtClean="0"/>
              <a:t>Career- Special education teacher</a:t>
            </a:r>
          </a:p>
          <a:p>
            <a:r>
              <a:rPr lang="en-US" sz="4400" dirty="0" smtClean="0"/>
              <a:t>School- Undecided</a:t>
            </a:r>
          </a:p>
          <a:p>
            <a:r>
              <a:rPr lang="en-US" sz="4400" dirty="0" smtClean="0"/>
              <a:t>After conducting interviews and research </a:t>
            </a:r>
            <a:r>
              <a:rPr lang="en-US" sz="4400" dirty="0" smtClean="0"/>
              <a:t>I </a:t>
            </a:r>
            <a:r>
              <a:rPr lang="en-US" sz="4400" dirty="0" smtClean="0"/>
              <a:t>have decided to go to St. Josephs College and become a special education teacher</a:t>
            </a:r>
            <a:endParaRPr lang="en-US" sz="44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College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47800" y="1600200"/>
            <a:ext cx="7498080" cy="4800600"/>
          </a:xfrm>
        </p:spPr>
        <p:txBody>
          <a:bodyPr>
            <a:normAutofit/>
          </a:bodyPr>
          <a:lstStyle/>
          <a:p>
            <a:r>
              <a:rPr lang="en-US" sz="4000" dirty="0" smtClean="0"/>
              <a:t>St Josephs </a:t>
            </a:r>
            <a:r>
              <a:rPr lang="en-US" sz="4000" dirty="0" smtClean="0"/>
              <a:t>College</a:t>
            </a:r>
          </a:p>
          <a:p>
            <a:r>
              <a:rPr lang="en-US" sz="4000" dirty="0" smtClean="0"/>
              <a:t>M</a:t>
            </a:r>
            <a:r>
              <a:rPr lang="en-US" sz="4000" dirty="0" smtClean="0"/>
              <a:t>y </a:t>
            </a:r>
            <a:r>
              <a:rPr lang="en-US" sz="4000" dirty="0" smtClean="0"/>
              <a:t>tuition $30,408.00 </a:t>
            </a:r>
            <a:endParaRPr lang="en-US" sz="4000" dirty="0" smtClean="0"/>
          </a:p>
          <a:p>
            <a:r>
              <a:rPr lang="en-US" sz="4000" dirty="0" smtClean="0"/>
              <a:t>D</a:t>
            </a:r>
            <a:r>
              <a:rPr lang="en-US" sz="4000" dirty="0" smtClean="0"/>
              <a:t>egree </a:t>
            </a:r>
            <a:r>
              <a:rPr lang="en-US" sz="4000" dirty="0" smtClean="0"/>
              <a:t>is special education with a cross endorsement in elementary </a:t>
            </a:r>
            <a:r>
              <a:rPr lang="en-US" sz="4000" dirty="0" smtClean="0"/>
              <a:t>education</a:t>
            </a:r>
          </a:p>
          <a:p>
            <a:r>
              <a:rPr lang="en-US" sz="4000" dirty="0" smtClean="0"/>
              <a:t>P</a:t>
            </a:r>
            <a:r>
              <a:rPr lang="en-US" sz="4000" dirty="0" smtClean="0"/>
              <a:t>ossible </a:t>
            </a:r>
            <a:r>
              <a:rPr lang="en-US" sz="4000" dirty="0" smtClean="0"/>
              <a:t>minor in English</a:t>
            </a:r>
            <a:endParaRPr lang="en-US" sz="4000" dirty="0" smtClean="0"/>
          </a:p>
          <a:p>
            <a:endParaRPr lang="en-US" sz="4000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College (cont.)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credit </a:t>
            </a:r>
            <a:r>
              <a:rPr lang="en-US" dirty="0" smtClean="0"/>
              <a:t>requirements </a:t>
            </a:r>
            <a:r>
              <a:rPr lang="en-US" dirty="0" smtClean="0"/>
              <a:t>for this degree are thirty nine credits. </a:t>
            </a:r>
            <a:endParaRPr lang="en-US" dirty="0" smtClean="0"/>
          </a:p>
          <a:p>
            <a:r>
              <a:rPr lang="en-US" dirty="0" smtClean="0"/>
              <a:t>For </a:t>
            </a:r>
            <a:r>
              <a:rPr lang="en-US" dirty="0" smtClean="0"/>
              <a:t>a special education major you need a minimum GPA of a 2.67 </a:t>
            </a:r>
            <a:endParaRPr lang="en-US" dirty="0" smtClean="0"/>
          </a:p>
          <a:p>
            <a:r>
              <a:rPr lang="en-US" dirty="0" smtClean="0"/>
              <a:t>Student teaching done in junior year. </a:t>
            </a:r>
          </a:p>
          <a:p>
            <a:r>
              <a:rPr lang="en-US" dirty="0" smtClean="0"/>
              <a:t>First </a:t>
            </a:r>
            <a:r>
              <a:rPr lang="en-US" dirty="0" smtClean="0"/>
              <a:t>day of classes which is August 27,2012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Career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Four years of college.</a:t>
            </a:r>
          </a:p>
          <a:p>
            <a:r>
              <a:rPr lang="en-US" sz="4000" dirty="0" smtClean="0"/>
              <a:t>Most effective interview was Danielle Sandoval.</a:t>
            </a:r>
          </a:p>
          <a:p>
            <a:r>
              <a:rPr lang="en-US" sz="4000" dirty="0" smtClean="0"/>
              <a:t>Benefits- weekends off, vacation for federal holidays.</a:t>
            </a:r>
          </a:p>
          <a:p>
            <a:endParaRPr lang="en-US" sz="4000" dirty="0" smtClean="0"/>
          </a:p>
          <a:p>
            <a:endParaRPr lang="en-US" sz="40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Finances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4000" dirty="0" smtClean="0"/>
              <a:t>Grants:</a:t>
            </a:r>
          </a:p>
          <a:p>
            <a:r>
              <a:rPr lang="en-US" sz="4000" dirty="0" smtClean="0"/>
              <a:t>Federal SEOG</a:t>
            </a:r>
          </a:p>
          <a:p>
            <a:pPr>
              <a:buNone/>
            </a:pPr>
            <a:r>
              <a:rPr lang="en-US" sz="4000" dirty="0" smtClean="0"/>
              <a:t>-$</a:t>
            </a:r>
            <a:r>
              <a:rPr lang="en-US" sz="4000" dirty="0" smtClean="0"/>
              <a:t>5000 a year</a:t>
            </a:r>
          </a:p>
          <a:p>
            <a:r>
              <a:rPr lang="en-US" sz="4000" dirty="0" smtClean="0"/>
              <a:t>Saint Joseph College Grant</a:t>
            </a:r>
          </a:p>
          <a:p>
            <a:pPr>
              <a:buNone/>
            </a:pPr>
            <a:r>
              <a:rPr lang="en-US" sz="4000" dirty="0" smtClean="0"/>
              <a:t>-$</a:t>
            </a:r>
            <a:r>
              <a:rPr lang="en-US" sz="4000" dirty="0" smtClean="0"/>
              <a:t>1,300 a year</a:t>
            </a:r>
          </a:p>
          <a:p>
            <a:r>
              <a:rPr lang="en-US" sz="4000" dirty="0" smtClean="0"/>
              <a:t>Connecticut Independent College Grant</a:t>
            </a:r>
          </a:p>
          <a:p>
            <a:pPr>
              <a:buNone/>
            </a:pPr>
            <a:r>
              <a:rPr lang="en-US" sz="4000" dirty="0" smtClean="0"/>
              <a:t>-$</a:t>
            </a:r>
            <a:r>
              <a:rPr lang="en-US" sz="4000" dirty="0" smtClean="0"/>
              <a:t>2000 a year</a:t>
            </a:r>
          </a:p>
          <a:p>
            <a:r>
              <a:rPr lang="en-US" sz="4000" dirty="0" smtClean="0"/>
              <a:t>Total: $8,300 a year</a:t>
            </a:r>
          </a:p>
          <a:p>
            <a:endParaRPr lang="en-US" sz="40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Finances (Cont)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Loans:</a:t>
            </a:r>
          </a:p>
          <a:p>
            <a:r>
              <a:rPr lang="en-US" dirty="0" smtClean="0"/>
              <a:t>Direct Subsidized Loan</a:t>
            </a:r>
          </a:p>
          <a:p>
            <a:pPr>
              <a:buNone/>
            </a:pPr>
            <a:r>
              <a:rPr lang="en-US" dirty="0" smtClean="0"/>
              <a:t>-$</a:t>
            </a:r>
            <a:r>
              <a:rPr lang="en-US" dirty="0" smtClean="0"/>
              <a:t>3,500 a year</a:t>
            </a:r>
          </a:p>
          <a:p>
            <a:r>
              <a:rPr lang="en-US" dirty="0" smtClean="0"/>
              <a:t>Direct Unsubsidized Loan</a:t>
            </a:r>
          </a:p>
          <a:p>
            <a:pPr>
              <a:buNone/>
            </a:pPr>
            <a:r>
              <a:rPr lang="en-US" dirty="0" smtClean="0"/>
              <a:t>-$</a:t>
            </a:r>
            <a:r>
              <a:rPr lang="en-US" dirty="0" smtClean="0"/>
              <a:t>2,000 a year</a:t>
            </a:r>
          </a:p>
          <a:p>
            <a:r>
              <a:rPr lang="en-US" dirty="0" smtClean="0"/>
              <a:t>Work Study</a:t>
            </a:r>
          </a:p>
          <a:p>
            <a:pPr>
              <a:buNone/>
            </a:pPr>
            <a:r>
              <a:rPr lang="en-US" dirty="0" smtClean="0"/>
              <a:t>-$</a:t>
            </a:r>
            <a:r>
              <a:rPr lang="en-US" dirty="0" smtClean="0"/>
              <a:t>1,800 a year</a:t>
            </a:r>
          </a:p>
          <a:p>
            <a:r>
              <a:rPr lang="en-US" dirty="0" smtClean="0"/>
              <a:t>Total $7,300 a year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15</TotalTime>
  <Words>191</Words>
  <Application>Microsoft Office PowerPoint</Application>
  <PresentationFormat>On-screen Show (4:3)</PresentationFormat>
  <Paragraphs>38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Solstice</vt:lpstr>
      <vt:lpstr>And the Future Starts…… Now</vt:lpstr>
      <vt:lpstr>At the Beginning…</vt:lpstr>
      <vt:lpstr>College</vt:lpstr>
      <vt:lpstr>College (cont.)</vt:lpstr>
      <vt:lpstr>Career</vt:lpstr>
      <vt:lpstr>Finances</vt:lpstr>
      <vt:lpstr>Finances (Cont)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And the Future Starts…… Now</dc:title>
  <dc:creator>Kierstin</dc:creator>
  <cp:lastModifiedBy>Kierstin</cp:lastModifiedBy>
  <cp:revision>2</cp:revision>
  <dcterms:created xsi:type="dcterms:W3CDTF">2012-04-01T23:30:08Z</dcterms:created>
  <dcterms:modified xsi:type="dcterms:W3CDTF">2012-04-01T23:45:50Z</dcterms:modified>
</cp:coreProperties>
</file>

<file path=docProps/thumbnail.jpeg>
</file>