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60"/>
  </p:normalViewPr>
  <p:slideViewPr>
    <p:cSldViewPr>
      <p:cViewPr varScale="1">
        <p:scale>
          <a:sx n="70" d="100"/>
          <a:sy n="70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25C1CC-C218-4861-9168-DF52B6B62194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3DF816-5AF3-45FD-8D9B-B22DD4F54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9863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A64F5CC-2D46-481D-99E7-916BC3234132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9AD8F38-68D3-48AC-B144-851C07E20E2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4F5CC-2D46-481D-99E7-916BC3234132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D8F38-68D3-48AC-B144-851C07E20E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A64F5CC-2D46-481D-99E7-916BC3234132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49AD8F38-68D3-48AC-B144-851C07E20E2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4F5CC-2D46-481D-99E7-916BC3234132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9AD8F38-68D3-48AC-B144-851C07E20E2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4F5CC-2D46-481D-99E7-916BC3234132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9AD8F38-68D3-48AC-B144-851C07E20E2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A64F5CC-2D46-481D-99E7-916BC3234132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9AD8F38-68D3-48AC-B144-851C07E20E2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A64F5CC-2D46-481D-99E7-916BC3234132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9AD8F38-68D3-48AC-B144-851C07E20E2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4F5CC-2D46-481D-99E7-916BC3234132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9AD8F38-68D3-48AC-B144-851C07E20E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4F5CC-2D46-481D-99E7-916BC3234132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9AD8F38-68D3-48AC-B144-851C07E20E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4F5CC-2D46-481D-99E7-916BC3234132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9AD8F38-68D3-48AC-B144-851C07E20E2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A64F5CC-2D46-481D-99E7-916BC3234132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9AD8F38-68D3-48AC-B144-851C07E20E2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A64F5CC-2D46-481D-99E7-916BC3234132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9AD8F38-68D3-48AC-B144-851C07E20E2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Rhetorical Devices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Alli Kerr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14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Antithesis</a:t>
            </a:r>
            <a:br>
              <a:rPr lang="en-US" dirty="0" smtClean="0"/>
            </a:br>
            <a:r>
              <a:rPr lang="en-US" sz="2400" dirty="0" smtClean="0"/>
              <a:t>(an-</a:t>
            </a:r>
            <a:r>
              <a:rPr lang="en-US" sz="2400" dirty="0" err="1" smtClean="0"/>
              <a:t>tith</a:t>
            </a:r>
            <a:r>
              <a:rPr lang="en-US" sz="2400" dirty="0" smtClean="0"/>
              <a:t>-e-sis)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(noun): the direct opposite; contrast </a:t>
            </a:r>
            <a:r>
              <a:rPr lang="en-US" sz="1800" dirty="0" smtClean="0"/>
              <a:t>(dictionary.com)</a:t>
            </a:r>
          </a:p>
          <a:p>
            <a:r>
              <a:rPr lang="en-US" sz="2400" dirty="0" smtClean="0"/>
              <a:t>“It was the </a:t>
            </a:r>
            <a:r>
              <a:rPr lang="en-US" sz="2400" b="1" dirty="0" smtClean="0"/>
              <a:t>best</a:t>
            </a:r>
            <a:r>
              <a:rPr lang="en-US" sz="2400" dirty="0" smtClean="0"/>
              <a:t> of times, it was the </a:t>
            </a:r>
            <a:r>
              <a:rPr lang="en-US" sz="2400" b="1" dirty="0" smtClean="0"/>
              <a:t>worst</a:t>
            </a:r>
            <a:r>
              <a:rPr lang="en-US" sz="2400" dirty="0" smtClean="0"/>
              <a:t> of times.” - Charles Dickens's “A Tale of Two Cities”</a:t>
            </a:r>
          </a:p>
          <a:p>
            <a:r>
              <a:rPr lang="en-US" sz="2400" dirty="0" smtClean="0"/>
              <a:t>“One </a:t>
            </a:r>
            <a:r>
              <a:rPr lang="en-US" sz="2400" b="1" dirty="0" smtClean="0"/>
              <a:t>small</a:t>
            </a:r>
            <a:r>
              <a:rPr lang="en-US" sz="2400" dirty="0" smtClean="0"/>
              <a:t> step for a man, one </a:t>
            </a:r>
            <a:r>
              <a:rPr lang="en-US" sz="2400" b="1" dirty="0" smtClean="0"/>
              <a:t>giant </a:t>
            </a:r>
            <a:r>
              <a:rPr lang="en-US" sz="2400" dirty="0" smtClean="0"/>
              <a:t>leap for all mankind”</a:t>
            </a:r>
          </a:p>
          <a:p>
            <a:r>
              <a:rPr lang="en-US" sz="2400" dirty="0" smtClean="0"/>
              <a:t>“Money is the root of all </a:t>
            </a:r>
            <a:r>
              <a:rPr lang="en-US" sz="2400" b="1" dirty="0" smtClean="0"/>
              <a:t>evils</a:t>
            </a:r>
            <a:r>
              <a:rPr lang="en-US" sz="2400" dirty="0" smtClean="0"/>
              <a:t>: poverty is the fruit of all </a:t>
            </a:r>
            <a:r>
              <a:rPr lang="en-US" sz="2400" b="1" dirty="0" smtClean="0"/>
              <a:t>goodness</a:t>
            </a:r>
            <a:r>
              <a:rPr lang="en-US" sz="2400" dirty="0" smtClean="0"/>
              <a:t>.”</a:t>
            </a:r>
          </a:p>
          <a:p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1897" y="4267200"/>
            <a:ext cx="3810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633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Anthimeria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(an-</a:t>
            </a:r>
            <a:r>
              <a:rPr lang="en-US" sz="2400" dirty="0" err="1" smtClean="0"/>
              <a:t>thi</a:t>
            </a:r>
            <a:r>
              <a:rPr lang="en-US" sz="2400" dirty="0" smtClean="0"/>
              <a:t>-MER-</a:t>
            </a:r>
            <a:r>
              <a:rPr lang="en-US" sz="2400" dirty="0" err="1" smtClean="0"/>
              <a:t>ee</a:t>
            </a:r>
            <a:r>
              <a:rPr lang="en-US" sz="2400" dirty="0" smtClean="0"/>
              <a:t>-a)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(verb):Substitution of one part of speech for another </a:t>
            </a:r>
            <a:r>
              <a:rPr lang="en-US" sz="1800" dirty="0" smtClean="0"/>
              <a:t>(byu.edu)</a:t>
            </a:r>
          </a:p>
          <a:p>
            <a:r>
              <a:rPr lang="en-US" sz="2400" dirty="0" smtClean="0"/>
              <a:t>“Feel bad? Strike up some music and have a good </a:t>
            </a:r>
            <a:r>
              <a:rPr lang="en-US" sz="2400" b="1" dirty="0" smtClean="0"/>
              <a:t>sing</a:t>
            </a:r>
            <a:r>
              <a:rPr lang="en-US" sz="2400" dirty="0" smtClean="0"/>
              <a:t>.”</a:t>
            </a:r>
          </a:p>
          <a:p>
            <a:r>
              <a:rPr lang="en-US" sz="2400" dirty="0" smtClean="0"/>
              <a:t>“Yes, she’s OK now. She just needed a good </a:t>
            </a:r>
            <a:r>
              <a:rPr lang="en-US" sz="2400" b="1" dirty="0" smtClean="0"/>
              <a:t>cry</a:t>
            </a:r>
            <a:r>
              <a:rPr lang="en-US" sz="2400" dirty="0" smtClean="0"/>
              <a:t>.”</a:t>
            </a:r>
          </a:p>
          <a:p>
            <a:r>
              <a:rPr lang="en-US" sz="2400" dirty="0" smtClean="0"/>
              <a:t>“Did you see the way those blockers </a:t>
            </a:r>
            <a:r>
              <a:rPr lang="en-US" sz="2400" b="1" dirty="0" smtClean="0"/>
              <a:t>defensed</a:t>
            </a:r>
            <a:r>
              <a:rPr lang="en-US" sz="2400" dirty="0" smtClean="0"/>
              <a:t> on that last play?”</a:t>
            </a:r>
          </a:p>
          <a:p>
            <a:endParaRPr lang="en-US" sz="2400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4114800"/>
            <a:ext cx="3971925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030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Aporia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(uh-poor-</a:t>
            </a:r>
            <a:r>
              <a:rPr lang="en-US" sz="2400" dirty="0" err="1" smtClean="0"/>
              <a:t>ee</a:t>
            </a:r>
            <a:r>
              <a:rPr lang="en-US" sz="2400" dirty="0" smtClean="0"/>
              <a:t>-uh)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(noun):the expression of a simulated or real doubt, as about where to begin or what to do or say. </a:t>
            </a:r>
            <a:r>
              <a:rPr lang="en-US" sz="1800" dirty="0" smtClean="0"/>
              <a:t>(dictionary.com)</a:t>
            </a:r>
          </a:p>
          <a:p>
            <a:r>
              <a:rPr lang="en-US" sz="2400" dirty="0" smtClean="0"/>
              <a:t>“Where should I begin?”</a:t>
            </a:r>
          </a:p>
          <a:p>
            <a:r>
              <a:rPr lang="en-US" sz="2400" dirty="0" smtClean="0"/>
              <a:t>“Now, ladies and gentlemen, would you say that was the worst joke I have told? Or was it the best joke? Funny, that. I can't tell either.”</a:t>
            </a:r>
          </a:p>
          <a:p>
            <a:r>
              <a:rPr lang="en-US" sz="2400" dirty="0" smtClean="0"/>
              <a:t>“To be, or not to be: that is the question… …And lose the name of action.”- William Shakespeare’s </a:t>
            </a:r>
            <a:r>
              <a:rPr lang="en-US" sz="2400" i="1" dirty="0" smtClean="0"/>
              <a:t>Hamlet</a:t>
            </a:r>
          </a:p>
          <a:p>
            <a:endParaRPr lang="en-US" sz="2400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057400"/>
            <a:ext cx="3065929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2579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Appositive</a:t>
            </a:r>
            <a:br>
              <a:rPr lang="en-US" dirty="0" smtClean="0"/>
            </a:br>
            <a:r>
              <a:rPr lang="en-US" sz="2700" dirty="0" smtClean="0"/>
              <a:t>(uh-</a:t>
            </a:r>
            <a:r>
              <a:rPr lang="en-US" sz="2700" dirty="0" err="1" smtClean="0"/>
              <a:t>poz</a:t>
            </a:r>
            <a:r>
              <a:rPr lang="en-US" sz="2700" dirty="0" smtClean="0"/>
              <a:t>-</a:t>
            </a:r>
            <a:r>
              <a:rPr lang="en-US" sz="2700" dirty="0" err="1" smtClean="0"/>
              <a:t>i-tiv</a:t>
            </a:r>
            <a:r>
              <a:rPr lang="en-US" sz="2700" dirty="0" smtClean="0"/>
              <a:t>)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(noun): A noun, noun phrase, or series of nouns placed next to another word or phrase to identify or rename it </a:t>
            </a:r>
            <a:r>
              <a:rPr lang="en-US" sz="1800" dirty="0" smtClean="0"/>
              <a:t>(grammar.com)</a:t>
            </a:r>
          </a:p>
          <a:p>
            <a:r>
              <a:rPr lang="en-US" sz="2400" dirty="0" smtClean="0"/>
              <a:t>Mexico City, </a:t>
            </a:r>
            <a:r>
              <a:rPr lang="en-US" sz="2400" b="1" dirty="0" smtClean="0"/>
              <a:t>the biggest city in the world</a:t>
            </a:r>
            <a:r>
              <a:rPr lang="en-US" sz="2400" dirty="0" smtClean="0"/>
              <a:t>, has many interesting archaeological sites.</a:t>
            </a:r>
          </a:p>
          <a:p>
            <a:r>
              <a:rPr lang="en-US" sz="2400" dirty="0" smtClean="0"/>
              <a:t>Denver, </a:t>
            </a:r>
            <a:r>
              <a:rPr lang="en-US" sz="2400" b="1" dirty="0" smtClean="0"/>
              <a:t>the capital of Colorado</a:t>
            </a:r>
            <a:r>
              <a:rPr lang="en-US" sz="2400" dirty="0" smtClean="0"/>
              <a:t>, is the home of the Denver Broncos.</a:t>
            </a:r>
          </a:p>
          <a:p>
            <a:r>
              <a:rPr lang="en-US" sz="2400" dirty="0" smtClean="0"/>
              <a:t>The altitude of Lhasa, </a:t>
            </a:r>
            <a:r>
              <a:rPr lang="en-US" sz="2400" b="1" dirty="0" smtClean="0"/>
              <a:t>the capital of Tibet</a:t>
            </a:r>
            <a:r>
              <a:rPr lang="en-US" sz="2400" dirty="0" smtClean="0"/>
              <a:t>, is over 12,000 feet.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85000" lnSpcReduction="10000"/>
          </a:bodyPr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438400"/>
            <a:ext cx="4359563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285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Apostrophe</a:t>
            </a:r>
            <a:br>
              <a:rPr lang="en-US" dirty="0" smtClean="0"/>
            </a:br>
            <a:r>
              <a:rPr lang="en-US" sz="2400" dirty="0" smtClean="0"/>
              <a:t>(uh-</a:t>
            </a:r>
            <a:r>
              <a:rPr lang="en-US" sz="2400" dirty="0" err="1" smtClean="0"/>
              <a:t>pos</a:t>
            </a:r>
            <a:r>
              <a:rPr lang="en-US" sz="2400" dirty="0" smtClean="0"/>
              <a:t>-</a:t>
            </a:r>
            <a:r>
              <a:rPr lang="en-US" sz="2400" dirty="0" err="1" smtClean="0"/>
              <a:t>truh</a:t>
            </a:r>
            <a:r>
              <a:rPr lang="en-US" sz="2400" dirty="0" smtClean="0"/>
              <a:t>-fee)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(noun):A figure of speech in which some absent or nonexistent person or thing is addressed as if present and capable of understanding. </a:t>
            </a:r>
            <a:r>
              <a:rPr lang="en-US" sz="1800" dirty="0" smtClean="0"/>
              <a:t>(grammar.com)</a:t>
            </a:r>
          </a:p>
          <a:p>
            <a:r>
              <a:rPr lang="en-US" sz="2400" dirty="0" smtClean="0"/>
              <a:t>"Twinkle, twinkle, little star, how I wonder what you are.”</a:t>
            </a:r>
          </a:p>
          <a:p>
            <a:r>
              <a:rPr lang="en-US" sz="2400" dirty="0" smtClean="0"/>
              <a:t>"Blue Moon, you saw me standing alone…” – Lorenz Hart</a:t>
            </a:r>
          </a:p>
          <a:p>
            <a:r>
              <a:rPr lang="en-US" sz="2400" dirty="0" smtClean="0"/>
              <a:t>“O western wind, when wilt thou blow that the small rain down can rain?”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4495800"/>
            <a:ext cx="3562350" cy="1994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045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50</TotalTime>
  <Words>374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Median</vt:lpstr>
      <vt:lpstr>Rhetorical Devices</vt:lpstr>
      <vt:lpstr>Antithesis (an-tith-e-sis)</vt:lpstr>
      <vt:lpstr>Anthimeria (an-thi-MER-ee-a)</vt:lpstr>
      <vt:lpstr>Aporia (uh-poor-ee-uh)</vt:lpstr>
      <vt:lpstr>Appositive (uh-poz-i-tiv)</vt:lpstr>
      <vt:lpstr>Apostrophe (uh-pos-truh-fee)</vt:lpstr>
    </vt:vector>
  </TitlesOfParts>
  <Company>Norwich Free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Rhetorical Devices</dc:title>
  <dc:creator>20130225</dc:creator>
  <cp:lastModifiedBy>CLAIRE DOWD</cp:lastModifiedBy>
  <cp:revision>7</cp:revision>
  <cp:lastPrinted>2012-11-13T14:14:03Z</cp:lastPrinted>
  <dcterms:created xsi:type="dcterms:W3CDTF">2012-11-07T15:28:19Z</dcterms:created>
  <dcterms:modified xsi:type="dcterms:W3CDTF">2012-11-16T17:06:39Z</dcterms:modified>
</cp:coreProperties>
</file>