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Default Extension="gif" ContentType="image/gif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7" Target="slides/slide12.xml"/><Relationship Type="http://schemas.openxmlformats.org/officeDocument/2006/relationships/slide" Id="rId16" Target="slides/slide11.xml"/><Relationship Type="http://schemas.openxmlformats.org/officeDocument/2006/relationships/slide" Id="rId15" Target="slides/slide10.xml"/><Relationship Type="http://schemas.openxmlformats.org/officeDocument/2006/relationships/slide" Id="rId14" Target="slides/slide9.xml"/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1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" id="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" id="2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8" id="2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6" id="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7" id="8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8" id="8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1" id="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2" id="9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3" id="9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6" id="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7" id="9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8" id="9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" id="34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5" id="3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2" id="4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8" id="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9" id="4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0" id="5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4" id="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5" id="5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6" id="5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1" id="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2" id="6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3" id="6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7" id="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8" id="6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9" id="6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4" id="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5" id="7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6" id="7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1" id="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2" id="8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3" id="8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8.jpg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4.jpg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5.jpg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8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2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7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3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9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10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1.gif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0.jp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5.xml"/><Relationship Type="http://schemas.openxmlformats.org/officeDocument/2006/relationships/image" Id="rId3" Target="../media/image0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title"/>
          </p:nvPr>
        </p:nvSpPr>
        <p:spPr>
          <a:xfrm>
            <a:off y="306032" x="457200"/>
            <a:ext cy="7820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lang="en" i="1" u="sng">
                <a:solidFill>
                  <a:srgbClr val="CC0000"/>
                </a:solidFill>
              </a:rPr>
              <a:t>History</a:t>
            </a:r>
            <a:r>
              <a:rPr lang="en" i="1">
                <a:solidFill>
                  <a:srgbClr val="CC0000"/>
                </a:solidFill>
              </a:rPr>
              <a:t> </a:t>
            </a:r>
            <a:r>
              <a:rPr lang="en" b="0">
                <a:solidFill>
                  <a:srgbClr val="CC0000"/>
                </a:solidFill>
              </a:rPr>
              <a:t>&amp;</a:t>
            </a:r>
            <a:r>
              <a:rPr lang="en" i="1">
                <a:solidFill>
                  <a:srgbClr val="CC0000"/>
                </a:solidFill>
              </a:rPr>
              <a:t> </a:t>
            </a:r>
            <a:r>
              <a:rPr lang="en" i="1" u="sng">
                <a:solidFill>
                  <a:srgbClr val="CC0000"/>
                </a:solidFill>
              </a:rPr>
              <a:t>Mystery</a:t>
            </a:r>
          </a:p>
        </p:txBody>
      </p:sp>
      <p:sp>
        <p:nvSpPr>
          <p:cNvPr name="Shape 24" id="24"/>
          <p:cNvSpPr txBox="1"/>
          <p:nvPr>
            <p:ph type="body" idx="1"/>
          </p:nvPr>
        </p:nvSpPr>
        <p:spPr>
          <a:xfrm>
            <a:off y="5677519" x="457200"/>
            <a:ext cy="8903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>
                <a:solidFill>
                  <a:srgbClr val="38761D"/>
                </a:solidFill>
              </a:rPr>
              <a:t>Judex Delmas</a:t>
            </a:r>
          </a:p>
        </p:txBody>
      </p:sp>
      <p:sp>
        <p:nvSpPr>
          <p:cNvPr name="Shape 25" id="25"/>
          <p:cNvSpPr/>
          <p:nvPr/>
        </p:nvSpPr>
        <p:spPr>
          <a:xfrm>
            <a:off y="1326109" x="1298396"/>
            <a:ext cy="4205780" cx="654720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name="Shape 84" id="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5" id="85"/>
          <p:cNvSpPr/>
          <p:nvPr/>
        </p:nvSpPr>
        <p:spPr>
          <a:xfrm>
            <a:off y="814006" x="1267678"/>
            <a:ext cy="5229986" cx="660864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name="Shape 89" id="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0" id="90"/>
          <p:cNvSpPr/>
          <p:nvPr/>
        </p:nvSpPr>
        <p:spPr>
          <a:xfrm>
            <a:off y="996950" x="1143000"/>
            <a:ext cy="4864099" cx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name="Shape 94" id="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5" id="95"/>
          <p:cNvSpPr/>
          <p:nvPr/>
        </p:nvSpPr>
        <p:spPr>
          <a:xfrm>
            <a:off y="1059316" x="881719"/>
            <a:ext cy="4739367" cx="738056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6FA8DC"/>
        </a:solidFill>
      </p:bgPr>
    </p:bg>
    <p:spTree>
      <p:nvGrpSpPr>
        <p:cNvPr name="Shape 29" id="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" id="30"/>
          <p:cNvSpPr txBox="1"/>
          <p:nvPr>
            <p:ph type="ctrTitle"/>
          </p:nvPr>
        </p:nvSpPr>
        <p:spPr>
          <a:xfrm>
            <a:off y="227898" x="795675"/>
            <a:ext cy="9501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indent="0" marR="0" algn="l" marL="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Three Corners</a:t>
            </a:r>
          </a:p>
        </p:txBody>
      </p:sp>
      <p:sp>
        <p:nvSpPr>
          <p:cNvPr name="Shape 31" id="31"/>
          <p:cNvSpPr txBox="1"/>
          <p:nvPr>
            <p:ph type="subTitle" idx="1"/>
          </p:nvPr>
        </p:nvSpPr>
        <p:spPr>
          <a:xfrm>
            <a:off y="4445880" x="42360"/>
            <a:ext cy="2317499" cx="92162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42900" algn="l" marL="457200" rtl="0" lv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Miami Triangle</a:t>
            </a:r>
          </a:p>
          <a:p>
            <a:pPr indent="-342900" algn="l" marL="457200" rtl="0" lv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Puerto Rico Triangle</a:t>
            </a:r>
          </a:p>
          <a:p>
            <a:pPr indent="-342900" algn="l" marL="457200" rtl="0" lv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>
                <a:solidFill>
                  <a:srgbClr val="000000"/>
                </a:solidFill>
              </a:rPr>
              <a:t>Bermuda Triangle</a:t>
            </a:r>
          </a:p>
          <a:p>
            <a:pPr indent="-342900" algn="l" marL="914400" rtl="0" lvl="1"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800">
                <a:solidFill>
                  <a:srgbClr val="000000"/>
                </a:solidFill>
              </a:rPr>
              <a:t>Devil's Isle</a:t>
            </a:r>
          </a:p>
          <a:p>
            <a:pPr indent="-342900" algn="l" marL="914400" lvl="1"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800">
                <a:solidFill>
                  <a:srgbClr val="000000"/>
                </a:solidFill>
              </a:rPr>
              <a:t>Devil's Triangle</a:t>
            </a:r>
          </a:p>
        </p:txBody>
      </p:sp>
      <p:sp>
        <p:nvSpPr>
          <p:cNvPr name="Shape 32" id="32"/>
          <p:cNvSpPr/>
          <p:nvPr/>
        </p:nvSpPr>
        <p:spPr>
          <a:xfrm>
            <a:off y="1177998" x="2305090"/>
            <a:ext cy="3265539" cx="469084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 txBox="1"/>
          <p:nvPr>
            <p:ph type="body" idx="1"/>
          </p:nvPr>
        </p:nvSpPr>
        <p:spPr>
          <a:xfrm>
            <a:off y="2485332" x="5968024"/>
            <a:ext cy="1618199" cx="3035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42900" algn="l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December 5, 1945</a:t>
            </a:r>
          </a:p>
          <a:p>
            <a:pPr indent="-342900" algn="l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5 TBM Avenger Torpedo Bombers planes</a:t>
            </a:r>
          </a:p>
          <a:p>
            <a:pPr indent="-342900" algn="l" marL="45720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14 passengers</a:t>
            </a:r>
          </a:p>
        </p:txBody>
      </p:sp>
      <p:sp>
        <p:nvSpPr>
          <p:cNvPr name="Shape 38" id="38"/>
          <p:cNvSpPr/>
          <p:nvPr/>
        </p:nvSpPr>
        <p:spPr>
          <a:xfrm>
            <a:off y="1009080" x="151763"/>
            <a:ext cy="4839839" cx="581626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39" id="39"/>
          <p:cNvSpPr txBox="1"/>
          <p:nvPr/>
        </p:nvSpPr>
        <p:spPr>
          <a:xfrm>
            <a:off y="100950" x="1231093"/>
            <a:ext cy="457200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3000"/>
              <a:t>Flight 19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 txBox="1"/>
          <p:nvPr>
            <p:ph type="body" idx="1"/>
          </p:nvPr>
        </p:nvSpPr>
        <p:spPr>
          <a:xfrm>
            <a:off y="2171460" x="5996942"/>
            <a:ext cy="2874000" cx="30351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42900" algn="l" marL="45720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Sent to search for flight 19 the same and also met the same fate.</a:t>
            </a:r>
          </a:p>
        </p:txBody>
      </p:sp>
      <p:sp>
        <p:nvSpPr>
          <p:cNvPr name="Shape 45" id="45"/>
          <p:cNvSpPr/>
          <p:nvPr/>
        </p:nvSpPr>
        <p:spPr>
          <a:xfrm>
            <a:off y="1627550" x="0"/>
            <a:ext cy="3733800" cx="59245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46" id="46"/>
          <p:cNvSpPr txBox="1"/>
          <p:nvPr/>
        </p:nvSpPr>
        <p:spPr>
          <a:xfrm>
            <a:off y="257900" x="164250"/>
            <a:ext cy="457200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47" id="47"/>
          <p:cNvSpPr txBox="1"/>
          <p:nvPr/>
        </p:nvSpPr>
        <p:spPr>
          <a:xfrm>
            <a:off y="430525" x="132875"/>
            <a:ext cy="692700" cx="39086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PBM Martin Mariner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FEFEF"/>
        </a:solidFill>
      </p:bgPr>
    </p:bg>
    <p:spTree>
      <p:nvGrpSpPr>
        <p:cNvPr name="Shape 51" id="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2" id="52"/>
          <p:cNvSpPr/>
          <p:nvPr/>
        </p:nvSpPr>
        <p:spPr>
          <a:xfrm>
            <a:off y="1256010" x="1485535"/>
            <a:ext cy="4635641" cx="617292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53" id="53"/>
          <p:cNvSpPr txBox="1"/>
          <p:nvPr/>
        </p:nvSpPr>
        <p:spPr>
          <a:xfrm>
            <a:off y="392325" x="2743200"/>
            <a:ext cy="614099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3000"/>
              <a:t>Ellen Austin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 txBox="1"/>
          <p:nvPr>
            <p:ph type="body" idx="1"/>
          </p:nvPr>
        </p:nvSpPr>
        <p:spPr>
          <a:xfrm>
            <a:off y="5686760" x="457200"/>
            <a:ext cy="10694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42900" algn="l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Lost with 309 passengers</a:t>
            </a:r>
          </a:p>
          <a:p>
            <a:pPr indent="-342900" algn="l" marL="45720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 1918</a:t>
            </a:r>
          </a:p>
        </p:txBody>
      </p:sp>
      <p:sp>
        <p:nvSpPr>
          <p:cNvPr name="Shape 59" id="59"/>
          <p:cNvSpPr/>
          <p:nvPr/>
        </p:nvSpPr>
        <p:spPr>
          <a:xfrm>
            <a:off y="896700" x="1640808"/>
            <a:ext cy="4710363" cx="586238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60" id="60"/>
          <p:cNvSpPr txBox="1"/>
          <p:nvPr/>
        </p:nvSpPr>
        <p:spPr>
          <a:xfrm>
            <a:off y="251100" x="2743200"/>
            <a:ext cy="645600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USS Cyclops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CCCC"/>
        </a:solidFill>
      </p:bgPr>
    </p:bg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/>
        </p:nvSpPr>
        <p:spPr>
          <a:xfrm>
            <a:off y="1628607" x="1374624"/>
            <a:ext cy="3998445" cx="6394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66" id="66"/>
          <p:cNvSpPr txBox="1"/>
          <p:nvPr/>
        </p:nvSpPr>
        <p:spPr>
          <a:xfrm>
            <a:off y="257850" x="2377025"/>
            <a:ext cy="1242000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USS Scorpion </a:t>
            </a:r>
          </a:p>
          <a:p>
            <a:pPr algn="ctr">
              <a:buNone/>
            </a:pPr>
            <a:r>
              <a:rPr lang="en" sz="3000"/>
              <a:t>1968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name="Shape 70" id="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1" id="71"/>
          <p:cNvSpPr txBox="1"/>
          <p:nvPr>
            <p:ph type="body" idx="1"/>
          </p:nvPr>
        </p:nvSpPr>
        <p:spPr>
          <a:xfrm>
            <a:off y="4792253" x="457200"/>
            <a:ext cy="692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Not from landing on Bermuda Island Dissapeared</a:t>
            </a:r>
          </a:p>
        </p:txBody>
      </p:sp>
      <p:sp>
        <p:nvSpPr>
          <p:cNvPr name="Shape 72" id="72"/>
          <p:cNvSpPr/>
          <p:nvPr/>
        </p:nvSpPr>
        <p:spPr>
          <a:xfrm>
            <a:off y="1457000" x="2057400"/>
            <a:ext cy="2908300" cx="502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73" id="73"/>
          <p:cNvSpPr txBox="1"/>
          <p:nvPr/>
        </p:nvSpPr>
        <p:spPr>
          <a:xfrm>
            <a:off y="226525" x="1513050"/>
            <a:ext cy="629700" cx="53838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Tudor Star Tiger Aircraft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D9D9D9"/>
        </a:solidFill>
      </p:bgPr>
    </p:bg>
    <p:spTree>
      <p:nvGrpSpPr>
        <p:cNvPr name="Shape 77" id="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8" id="78"/>
          <p:cNvSpPr txBox="1"/>
          <p:nvPr>
            <p:ph type="body" idx="1"/>
          </p:nvPr>
        </p:nvSpPr>
        <p:spPr>
          <a:xfrm>
            <a:off y="5061208" x="457200"/>
            <a:ext cy="692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1991 disappeared from radar</a:t>
            </a:r>
          </a:p>
        </p:txBody>
      </p:sp>
      <p:sp>
        <p:nvSpPr>
          <p:cNvPr name="Shape 79" id="79"/>
          <p:cNvSpPr/>
          <p:nvPr/>
        </p:nvSpPr>
        <p:spPr>
          <a:xfrm>
            <a:off y="793550" x="699225"/>
            <a:ext cy="4267659" cx="762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80" id="80"/>
          <p:cNvSpPr txBox="1"/>
          <p:nvPr/>
        </p:nvSpPr>
        <p:spPr>
          <a:xfrm>
            <a:off y="195100" x="2235800"/>
            <a:ext cy="551399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Grumman Cougar jet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