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65" r:id="rId3"/>
    <p:sldId id="257" r:id="rId4"/>
    <p:sldId id="258" r:id="rId5"/>
    <p:sldId id="259" r:id="rId6"/>
    <p:sldId id="263" r:id="rId7"/>
    <p:sldId id="260" r:id="rId8"/>
    <p:sldId id="261" r:id="rId9"/>
    <p:sldId id="262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20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A98AF03-7270-45C2-A683-C5E353EF01A5}" type="datetime4">
              <a:rPr lang="en-US" smtClean="0"/>
              <a:pPr/>
              <a:t>January 20, 2014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5AFD-D735-4504-A039-ADEBB6448D55}" type="datetime4">
              <a:rPr lang="en-US" smtClean="0"/>
              <a:pPr/>
              <a:t>January 20,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C8118-FB93-4E87-B380-0175F2FE2167}" type="datetime4">
              <a:rPr lang="en-US" smtClean="0"/>
              <a:pPr/>
              <a:t>January 20,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January 20,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7EAE1-CAAC-4AEF-919E-158692B1E55E}" type="datetime4">
              <a:rPr lang="en-US" smtClean="0"/>
              <a:pPr/>
              <a:t>January 20,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5A706-D8F2-4D1A-855A-CADC92600C26}" type="datetime4">
              <a:rPr lang="en-US" smtClean="0"/>
              <a:pPr/>
              <a:t>January 20,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F123-1704-49AC-9D15-C4B1462B8014}" type="datetime4">
              <a:rPr lang="en-US" smtClean="0"/>
              <a:pPr/>
              <a:t>January 20, 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EC2-47FB-48A1-8644-C8A81DDAA119}" type="datetime4">
              <a:rPr lang="en-US" smtClean="0"/>
              <a:pPr/>
              <a:t>January 20, 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C3ED-7435-49F9-84C8-03CCA2F8DEDB}" type="datetime4">
              <a:rPr lang="en-US" smtClean="0"/>
              <a:pPr/>
              <a:t>January 20, 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49BF1-FCD3-4395-8FF6-0047AF66228E}" type="datetime4">
              <a:rPr lang="en-US" smtClean="0"/>
              <a:pPr/>
              <a:t>January 20, 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222-2C8B-4501-BE87-6797EC025925}" type="datetime4">
              <a:rPr lang="en-US" smtClean="0"/>
              <a:pPr/>
              <a:t>January 20,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6C01193-8287-4834-A286-6B880643E934}" type="datetime4">
              <a:rPr lang="en-US" smtClean="0"/>
              <a:pPr/>
              <a:t>January 20,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366772"/>
            <a:ext cx="3313355" cy="2405251"/>
          </a:xfrm>
        </p:spPr>
        <p:txBody>
          <a:bodyPr>
            <a:noAutofit/>
          </a:bodyPr>
          <a:lstStyle/>
          <a:p>
            <a:r>
              <a:rPr lang="en-US" sz="4000" dirty="0" smtClean="0"/>
              <a:t>Genetically Modified Organisms</a:t>
            </a:r>
            <a:br>
              <a:rPr lang="en-US" sz="4000" dirty="0" smtClean="0"/>
            </a:br>
            <a:r>
              <a:rPr lang="en-US" sz="4000" dirty="0" smtClean="0"/>
              <a:t>(GMOs)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5197290"/>
            <a:ext cx="3309803" cy="985766"/>
          </a:xfrm>
        </p:spPr>
        <p:txBody>
          <a:bodyPr/>
          <a:lstStyle/>
          <a:p>
            <a:r>
              <a:rPr lang="en-US" dirty="0" smtClean="0"/>
              <a:t>John Baldino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84385"/>
            <a:ext cx="4528139" cy="3164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4842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GMOs have both pros and cons</a:t>
            </a:r>
          </a:p>
          <a:p>
            <a:endParaRPr lang="en-US" dirty="0"/>
          </a:p>
          <a:p>
            <a:r>
              <a:rPr lang="en-US" dirty="0" smtClean="0"/>
              <a:t>Need more testing </a:t>
            </a:r>
          </a:p>
          <a:p>
            <a:endParaRPr lang="en-US" dirty="0"/>
          </a:p>
          <a:p>
            <a:r>
              <a:rPr lang="en-US" dirty="0" smtClean="0"/>
              <a:t>Do you think </a:t>
            </a:r>
            <a:r>
              <a:rPr lang="en-US" dirty="0" smtClean="0"/>
              <a:t>we should be eating GMOs?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1421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a Genetically Modified Organism?</a:t>
            </a:r>
          </a:p>
          <a:p>
            <a:endParaRPr lang="en-US" dirty="0" smtClean="0"/>
          </a:p>
          <a:p>
            <a:r>
              <a:rPr lang="en-US" dirty="0" smtClean="0"/>
              <a:t>Do you think you eat GMOs?</a:t>
            </a:r>
          </a:p>
          <a:p>
            <a:endParaRPr lang="en-US" dirty="0"/>
          </a:p>
          <a:p>
            <a:r>
              <a:rPr lang="en-US" dirty="0" smtClean="0"/>
              <a:t>Eat Organic!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726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60279"/>
            <a:ext cx="7024744" cy="1143000"/>
          </a:xfrm>
        </p:spPr>
        <p:txBody>
          <a:bodyPr/>
          <a:lstStyle/>
          <a:p>
            <a:r>
              <a:rPr lang="en-US" dirty="0" smtClean="0"/>
              <a:t>			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3200" dirty="0" smtClean="0"/>
              <a:t>Drawbacks</a:t>
            </a:r>
          </a:p>
          <a:p>
            <a:endParaRPr lang="en-US" sz="3200" dirty="0"/>
          </a:p>
          <a:p>
            <a:r>
              <a:rPr lang="en-US" sz="3200" dirty="0" smtClean="0"/>
              <a:t>Benefits</a:t>
            </a:r>
          </a:p>
          <a:p>
            <a:endParaRPr lang="en-US" sz="3200" dirty="0"/>
          </a:p>
          <a:p>
            <a:r>
              <a:rPr lang="en-US" sz="3200" dirty="0" smtClean="0"/>
              <a:t>Effect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28772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  Drawbacks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Cross-pollination</a:t>
            </a:r>
          </a:p>
          <a:p>
            <a:endParaRPr lang="en-US" dirty="0"/>
          </a:p>
          <a:p>
            <a:r>
              <a:rPr lang="en-US" dirty="0" smtClean="0"/>
              <a:t>Resistant to antibiotics</a:t>
            </a:r>
          </a:p>
          <a:p>
            <a:endParaRPr lang="en-US" dirty="0"/>
          </a:p>
          <a:p>
            <a:r>
              <a:rPr lang="en-US" dirty="0" smtClean="0"/>
              <a:t>Escaping Genes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88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   Drawbacks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Don</a:t>
            </a:r>
            <a:r>
              <a:rPr lang="fr-FR" dirty="0" smtClean="0"/>
              <a:t>’</a:t>
            </a:r>
            <a:r>
              <a:rPr lang="en-US" dirty="0" smtClean="0"/>
              <a:t>t need to be labeled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Not enough testing in labs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367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69430" y="456164"/>
            <a:ext cx="398803" cy="1143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68" b="8268"/>
          <a:stretch>
            <a:fillRect/>
          </a:stretch>
        </p:blipFill>
        <p:spPr bwMode="auto">
          <a:xfrm>
            <a:off x="1042988" y="1153098"/>
            <a:ext cx="6777037" cy="48966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4981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     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Less expensive food</a:t>
            </a:r>
          </a:p>
          <a:p>
            <a:endParaRPr lang="en-US" dirty="0"/>
          </a:p>
          <a:p>
            <a:r>
              <a:rPr lang="en-US" dirty="0" smtClean="0"/>
              <a:t>More abundant</a:t>
            </a:r>
          </a:p>
          <a:p>
            <a:endParaRPr lang="en-US" dirty="0" smtClean="0"/>
          </a:p>
          <a:p>
            <a:r>
              <a:rPr lang="en-US" dirty="0" smtClean="0"/>
              <a:t>Use less pesticides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165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    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Vaccines and vitamins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Grown just about anywhere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671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	Effect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Banned in other countries</a:t>
            </a:r>
          </a:p>
          <a:p>
            <a:endParaRPr lang="en-US" dirty="0"/>
          </a:p>
          <a:p>
            <a:r>
              <a:rPr lang="en-US" dirty="0" smtClean="0"/>
              <a:t>Lawsuits on farmers</a:t>
            </a:r>
          </a:p>
          <a:p>
            <a:endParaRPr lang="en-US" dirty="0"/>
          </a:p>
          <a:p>
            <a:r>
              <a:rPr lang="en-US" dirty="0" smtClean="0"/>
              <a:t>Farmers out of business</a:t>
            </a:r>
          </a:p>
          <a:p>
            <a:endParaRPr lang="en-US" dirty="0"/>
          </a:p>
          <a:p>
            <a:r>
              <a:rPr lang="en-US" dirty="0" smtClean="0"/>
              <a:t>Huge controversy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699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145</TotalTime>
  <Words>91</Words>
  <Application>Microsoft Macintosh PowerPoint</Application>
  <PresentationFormat>On-screen Show (4:3)</PresentationFormat>
  <Paragraphs>56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Austin</vt:lpstr>
      <vt:lpstr>Genetically Modified Organisms (GMOs)</vt:lpstr>
      <vt:lpstr>Introduction</vt:lpstr>
      <vt:lpstr>   Topics</vt:lpstr>
      <vt:lpstr>    Drawbacks</vt:lpstr>
      <vt:lpstr>     Drawbacks</vt:lpstr>
      <vt:lpstr>PowerPoint Presentation</vt:lpstr>
      <vt:lpstr>       Benefits</vt:lpstr>
      <vt:lpstr>      Benefits</vt:lpstr>
      <vt:lpstr>   Effect</vt:lpstr>
      <vt:lpstr>Conclusion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Genetically Modified Organisms (GMOs)</dc:title>
  <dc:creator>John</dc:creator>
  <cp:lastModifiedBy>John</cp:lastModifiedBy>
  <cp:revision>18</cp:revision>
  <dcterms:created xsi:type="dcterms:W3CDTF">2014-01-16T11:52:43Z</dcterms:created>
  <dcterms:modified xsi:type="dcterms:W3CDTF">2014-01-21T00:59:40Z</dcterms:modified>
</cp:coreProperties>
</file>