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7" r:id="rId7"/>
    <p:sldId id="261" r:id="rId8"/>
    <p:sldId id="262"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2" d="100"/>
          <a:sy n="72" d="100"/>
        </p:scale>
        <p:origin x="-212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0FAA508-F0CD-46EA-95FB-26B559A0B5D9}"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3/5/14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3/5/14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3/5/14</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Gun Laws </a:t>
            </a:r>
            <a:r>
              <a:rPr lang="en-US" dirty="0" smtClean="0"/>
              <a:t>In </a:t>
            </a:r>
            <a:r>
              <a:rPr lang="en-US" dirty="0" smtClean="0"/>
              <a:t>Connecticut</a:t>
            </a:r>
            <a:endParaRPr lang="en-US" dirty="0"/>
          </a:p>
        </p:txBody>
      </p:sp>
      <p:sp>
        <p:nvSpPr>
          <p:cNvPr id="3" name="Subtitle 2"/>
          <p:cNvSpPr>
            <a:spLocks noGrp="1"/>
          </p:cNvSpPr>
          <p:nvPr>
            <p:ph type="subTitle" idx="1"/>
          </p:nvPr>
        </p:nvSpPr>
        <p:spPr/>
        <p:txBody>
          <a:bodyPr/>
          <a:lstStyle/>
          <a:p>
            <a:r>
              <a:rPr lang="en-US" dirty="0" smtClean="0"/>
              <a:t>By: John Baldino</a:t>
            </a:r>
            <a:endParaRPr lang="en-US" dirty="0"/>
          </a:p>
        </p:txBody>
      </p:sp>
    </p:spTree>
    <p:extLst>
      <p:ext uri="{BB962C8B-B14F-4D97-AF65-F5344CB8AC3E}">
        <p14:creationId xmlns:p14="http://schemas.microsoft.com/office/powerpoint/2010/main" val="27979063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What Can We Do?</a:t>
            </a:r>
            <a:endParaRPr lang="en-US" dirty="0"/>
          </a:p>
        </p:txBody>
      </p:sp>
      <p:sp>
        <p:nvSpPr>
          <p:cNvPr id="3" name="Content Placeholder 2"/>
          <p:cNvSpPr>
            <a:spLocks noGrp="1"/>
          </p:cNvSpPr>
          <p:nvPr>
            <p:ph idx="1"/>
          </p:nvPr>
        </p:nvSpPr>
        <p:spPr/>
        <p:txBody>
          <a:bodyPr/>
          <a:lstStyle/>
          <a:p>
            <a:r>
              <a:rPr lang="en-US" dirty="0" smtClean="0"/>
              <a:t>Know who you are voting for</a:t>
            </a:r>
          </a:p>
          <a:p>
            <a:endParaRPr lang="en-US" dirty="0"/>
          </a:p>
          <a:p>
            <a:r>
              <a:rPr lang="en-US" dirty="0" smtClean="0"/>
              <a:t>Write a letter or create a movement</a:t>
            </a:r>
          </a:p>
          <a:p>
            <a:endParaRPr lang="en-US" dirty="0"/>
          </a:p>
          <a:p>
            <a:r>
              <a:rPr lang="en-US" dirty="0" smtClean="0"/>
              <a:t>Research before voting for something </a:t>
            </a:r>
            <a:endParaRPr lang="en-US" dirty="0"/>
          </a:p>
        </p:txBody>
      </p:sp>
    </p:spTree>
    <p:extLst>
      <p:ext uri="{BB962C8B-B14F-4D97-AF65-F5344CB8AC3E}">
        <p14:creationId xmlns:p14="http://schemas.microsoft.com/office/powerpoint/2010/main" val="36207141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Conclusion</a:t>
            </a:r>
            <a:endParaRPr lang="en-US" dirty="0"/>
          </a:p>
        </p:txBody>
      </p:sp>
      <p:sp>
        <p:nvSpPr>
          <p:cNvPr id="3" name="Content Placeholder 2"/>
          <p:cNvSpPr>
            <a:spLocks noGrp="1"/>
          </p:cNvSpPr>
          <p:nvPr>
            <p:ph idx="1"/>
          </p:nvPr>
        </p:nvSpPr>
        <p:spPr>
          <a:xfrm>
            <a:off x="0" y="2434479"/>
            <a:ext cx="8019310" cy="3884773"/>
          </a:xfrm>
        </p:spPr>
        <p:txBody>
          <a:bodyPr/>
          <a:lstStyle/>
          <a:p>
            <a:r>
              <a:rPr lang="en-US" dirty="0" smtClean="0"/>
              <a:t>The new gun laws will be ineffective in reducing murders due to guns</a:t>
            </a:r>
          </a:p>
          <a:p>
            <a:endParaRPr lang="en-US" dirty="0"/>
          </a:p>
          <a:p>
            <a:r>
              <a:rPr lang="en-US" dirty="0" smtClean="0"/>
              <a:t>If the past is any indication we need to change our ways</a:t>
            </a:r>
          </a:p>
          <a:p>
            <a:endParaRPr lang="en-US" dirty="0"/>
          </a:p>
          <a:p>
            <a:r>
              <a:rPr lang="en-US" dirty="0" smtClean="0"/>
              <a:t>Not last time you will hear about this </a:t>
            </a:r>
            <a:endParaRPr lang="en-US" dirty="0"/>
          </a:p>
          <a:p>
            <a:endParaRPr lang="en-US" dirty="0" smtClean="0"/>
          </a:p>
          <a:p>
            <a:endParaRPr lang="en-US" dirty="0"/>
          </a:p>
        </p:txBody>
      </p:sp>
    </p:spTree>
    <p:extLst>
      <p:ext uri="{BB962C8B-B14F-4D97-AF65-F5344CB8AC3E}">
        <p14:creationId xmlns:p14="http://schemas.microsoft.com/office/powerpoint/2010/main" val="2126809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Introduction</a:t>
            </a:r>
            <a:endParaRPr lang="en-US" sz="4000" dirty="0"/>
          </a:p>
        </p:txBody>
      </p:sp>
      <p:sp>
        <p:nvSpPr>
          <p:cNvPr id="3" name="Content Placeholder 2"/>
          <p:cNvSpPr>
            <a:spLocks noGrp="1"/>
          </p:cNvSpPr>
          <p:nvPr>
            <p:ph idx="1"/>
          </p:nvPr>
        </p:nvSpPr>
        <p:spPr>
          <a:xfrm>
            <a:off x="0" y="2595562"/>
            <a:ext cx="7610476" cy="3670767"/>
          </a:xfrm>
        </p:spPr>
        <p:txBody>
          <a:bodyPr>
            <a:noAutofit/>
          </a:bodyPr>
          <a:lstStyle/>
          <a:p>
            <a:r>
              <a:rPr lang="en-US" sz="2400" dirty="0"/>
              <a:t>5</a:t>
            </a:r>
            <a:r>
              <a:rPr lang="en-US" sz="2400" dirty="0" smtClean="0"/>
              <a:t> out of 7 people believe the problem is not guns</a:t>
            </a:r>
          </a:p>
          <a:p>
            <a:endParaRPr lang="en-US" sz="2400" dirty="0" smtClean="0"/>
          </a:p>
          <a:p>
            <a:r>
              <a:rPr lang="en-US" sz="2400" dirty="0" smtClean="0"/>
              <a:t>The new gun laws will be ineffective in reducing murders due to guns</a:t>
            </a:r>
          </a:p>
          <a:p>
            <a:endParaRPr lang="en-US" sz="2400" dirty="0" smtClean="0"/>
          </a:p>
          <a:p>
            <a:r>
              <a:rPr lang="en-US" sz="2400" dirty="0" smtClean="0"/>
              <a:t>Avid shooter since age of 10</a:t>
            </a:r>
            <a:endParaRPr lang="en-US" sz="2400" dirty="0"/>
          </a:p>
        </p:txBody>
      </p:sp>
    </p:spTree>
    <p:extLst>
      <p:ext uri="{BB962C8B-B14F-4D97-AF65-F5344CB8AC3E}">
        <p14:creationId xmlns:p14="http://schemas.microsoft.com/office/powerpoint/2010/main" val="10610911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New Laws</a:t>
            </a:r>
            <a:endParaRPr lang="en-US" dirty="0"/>
          </a:p>
        </p:txBody>
      </p:sp>
      <p:sp>
        <p:nvSpPr>
          <p:cNvPr id="3" name="Content Placeholder 2"/>
          <p:cNvSpPr>
            <a:spLocks noGrp="1"/>
          </p:cNvSpPr>
          <p:nvPr>
            <p:ph idx="1"/>
          </p:nvPr>
        </p:nvSpPr>
        <p:spPr>
          <a:xfrm>
            <a:off x="0" y="2615515"/>
            <a:ext cx="7610476" cy="3670767"/>
          </a:xfrm>
        </p:spPr>
        <p:txBody>
          <a:bodyPr/>
          <a:lstStyle/>
          <a:p>
            <a:r>
              <a:rPr lang="en-US" sz="2400" dirty="0" smtClean="0"/>
              <a:t>Focus on knowing who has what</a:t>
            </a:r>
          </a:p>
          <a:p>
            <a:endParaRPr lang="en-US" sz="2400" dirty="0" smtClean="0"/>
          </a:p>
          <a:p>
            <a:r>
              <a:rPr lang="en-US" sz="2400" dirty="0" smtClean="0"/>
              <a:t>Register large capacity magazines</a:t>
            </a:r>
          </a:p>
          <a:p>
            <a:endParaRPr lang="en-US" sz="2400" dirty="0"/>
          </a:p>
          <a:p>
            <a:r>
              <a:rPr lang="en-US" sz="2400" dirty="0" smtClean="0"/>
              <a:t>No longer buy them</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5160148" y="2038256"/>
            <a:ext cx="3518604" cy="4605601"/>
          </a:xfrm>
          <a:prstGeom prst="rect">
            <a:avLst/>
          </a:prstGeom>
        </p:spPr>
      </p:pic>
    </p:spTree>
    <p:extLst>
      <p:ext uri="{BB962C8B-B14F-4D97-AF65-F5344CB8AC3E}">
        <p14:creationId xmlns:p14="http://schemas.microsoft.com/office/powerpoint/2010/main" val="1932911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New Laws</a:t>
            </a:r>
            <a:endParaRPr lang="en-US" dirty="0"/>
          </a:p>
        </p:txBody>
      </p:sp>
      <p:sp>
        <p:nvSpPr>
          <p:cNvPr id="3" name="Content Placeholder 2"/>
          <p:cNvSpPr>
            <a:spLocks noGrp="1"/>
          </p:cNvSpPr>
          <p:nvPr>
            <p:ph idx="1"/>
          </p:nvPr>
        </p:nvSpPr>
        <p:spPr>
          <a:xfrm>
            <a:off x="1" y="2075850"/>
            <a:ext cx="8308316" cy="4782150"/>
          </a:xfrm>
        </p:spPr>
        <p:txBody>
          <a:bodyPr>
            <a:normAutofit/>
          </a:bodyPr>
          <a:lstStyle/>
          <a:p>
            <a:r>
              <a:rPr lang="en-US" sz="2400" dirty="0" smtClean="0"/>
              <a:t>Register assault rifles</a:t>
            </a:r>
          </a:p>
          <a:p>
            <a:endParaRPr lang="en-US" sz="2400" dirty="0" smtClean="0"/>
          </a:p>
          <a:p>
            <a:r>
              <a:rPr lang="en-US" sz="2400" dirty="0" smtClean="0"/>
              <a:t>Defined </a:t>
            </a:r>
            <a:r>
              <a:rPr lang="en-US" sz="2400" dirty="0" smtClean="0"/>
              <a:t>as “Semi</a:t>
            </a:r>
            <a:r>
              <a:rPr lang="en-US" sz="2400" dirty="0"/>
              <a:t>-automatic </a:t>
            </a:r>
            <a:r>
              <a:rPr lang="en-US" sz="2400" dirty="0" smtClean="0"/>
              <a:t>center-fire </a:t>
            </a:r>
            <a:r>
              <a:rPr lang="en-US" sz="2400" dirty="0"/>
              <a:t>r</a:t>
            </a:r>
            <a:r>
              <a:rPr lang="en-US" sz="2400" dirty="0" smtClean="0"/>
              <a:t>ifle </a:t>
            </a:r>
            <a:r>
              <a:rPr lang="en-US" sz="2400" dirty="0"/>
              <a:t>that has an ability to accept a detachable magazine and has at least one of the following: folding or telescoping stock, any grip of the weapon… forward pistol grip, flash suppressor, grenade launcher, flare launcher, fixed magazine that accepts more than ten rounds, overall length of less than 30 inches</a:t>
            </a:r>
            <a:r>
              <a:rPr lang="en-US" sz="2400" dirty="0" smtClean="0"/>
              <a:t>”</a:t>
            </a:r>
            <a:endParaRPr lang="en-US" sz="2400" dirty="0"/>
          </a:p>
        </p:txBody>
      </p:sp>
    </p:spTree>
    <p:extLst>
      <p:ext uri="{BB962C8B-B14F-4D97-AF65-F5344CB8AC3E}">
        <p14:creationId xmlns:p14="http://schemas.microsoft.com/office/powerpoint/2010/main" val="27605778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 y="1367891"/>
            <a:ext cx="6799159" cy="3765686"/>
          </a:xfrm>
          <a:prstGeom prst="rect">
            <a:avLst/>
          </a:prstGeom>
        </p:spPr>
      </p:pic>
      <p:pic>
        <p:nvPicPr>
          <p:cNvPr id="7" name="Content Placeholder 6"/>
          <p:cNvPicPr>
            <a:picLocks noGrp="1" noChangeAspect="1"/>
          </p:cNvPicPr>
          <p:nvPr>
            <p:ph idx="1"/>
          </p:nvPr>
        </p:nvPicPr>
        <p:blipFill>
          <a:blip r:embed="rId3"/>
          <a:srcRect l="5098" r="5098"/>
          <a:stretch>
            <a:fillRect/>
          </a:stretch>
        </p:blipFill>
        <p:spPr>
          <a:xfrm>
            <a:off x="3633786" y="4001210"/>
            <a:ext cx="5510214" cy="2574532"/>
          </a:xfrm>
        </p:spPr>
      </p:pic>
      <p:sp>
        <p:nvSpPr>
          <p:cNvPr id="2" name="Title 1"/>
          <p:cNvSpPr>
            <a:spLocks noGrp="1"/>
          </p:cNvSpPr>
          <p:nvPr>
            <p:ph type="title"/>
          </p:nvPr>
        </p:nvSpPr>
        <p:spPr/>
        <p:txBody>
          <a:bodyPr/>
          <a:lstStyle/>
          <a:p>
            <a:r>
              <a:rPr lang="en-US" dirty="0" smtClean="0"/>
              <a:t>		The New Laws</a:t>
            </a:r>
            <a:endParaRPr lang="en-US" dirty="0"/>
          </a:p>
        </p:txBody>
      </p:sp>
    </p:spTree>
    <p:extLst>
      <p:ext uri="{BB962C8B-B14F-4D97-AF65-F5344CB8AC3E}">
        <p14:creationId xmlns:p14="http://schemas.microsoft.com/office/powerpoint/2010/main" val="6442896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New Laws</a:t>
            </a:r>
            <a:endParaRPr lang="en-US" dirty="0"/>
          </a:p>
        </p:txBody>
      </p:sp>
      <p:sp>
        <p:nvSpPr>
          <p:cNvPr id="3" name="Content Placeholder 2"/>
          <p:cNvSpPr>
            <a:spLocks noGrp="1"/>
          </p:cNvSpPr>
          <p:nvPr>
            <p:ph idx="1"/>
          </p:nvPr>
        </p:nvSpPr>
        <p:spPr/>
        <p:txBody>
          <a:bodyPr/>
          <a:lstStyle/>
          <a:p>
            <a:r>
              <a:rPr lang="en-US" dirty="0" smtClean="0"/>
              <a:t>Register assault rifles</a:t>
            </a:r>
          </a:p>
          <a:p>
            <a:r>
              <a:rPr lang="en-US" dirty="0"/>
              <a:t>Defined as “Semi-automatic center-fire rifle that has an ability to accept a detachable magazine and has at least one of the following: folding or telescoping stock, any grip of the weapon… forward pistol grip, flash suppressor, grenade launcher, flare launcher, fixed magazine that accepts more than ten rounds, overall length of less than 30 inches”</a:t>
            </a:r>
          </a:p>
          <a:p>
            <a:r>
              <a:rPr lang="en-US" dirty="0" smtClean="0"/>
              <a:t>Bring to police barracks or sell to a gun shop</a:t>
            </a:r>
          </a:p>
          <a:p>
            <a:r>
              <a:rPr lang="en-US" dirty="0" smtClean="0"/>
              <a:t>National background check before any sale</a:t>
            </a:r>
            <a:endParaRPr lang="en-US" dirty="0"/>
          </a:p>
          <a:p>
            <a:pPr marL="0" indent="0">
              <a:buNone/>
            </a:pPr>
            <a:endParaRPr lang="en-US" dirty="0"/>
          </a:p>
        </p:txBody>
      </p:sp>
    </p:spTree>
    <p:extLst>
      <p:ext uri="{BB962C8B-B14F-4D97-AF65-F5344CB8AC3E}">
        <p14:creationId xmlns:p14="http://schemas.microsoft.com/office/powerpoint/2010/main" val="29018214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Why They Will Not Work</a:t>
            </a:r>
            <a:endParaRPr lang="en-US" dirty="0"/>
          </a:p>
        </p:txBody>
      </p:sp>
      <p:sp>
        <p:nvSpPr>
          <p:cNvPr id="3" name="Content Placeholder 2"/>
          <p:cNvSpPr>
            <a:spLocks noGrp="1"/>
          </p:cNvSpPr>
          <p:nvPr>
            <p:ph idx="1"/>
          </p:nvPr>
        </p:nvSpPr>
        <p:spPr>
          <a:xfrm>
            <a:off x="0" y="2416840"/>
            <a:ext cx="7610476" cy="3851802"/>
          </a:xfrm>
        </p:spPr>
        <p:txBody>
          <a:bodyPr>
            <a:normAutofit/>
          </a:bodyPr>
          <a:lstStyle/>
          <a:p>
            <a:r>
              <a:rPr lang="en-US" dirty="0" smtClean="0"/>
              <a:t>Look into past to see future</a:t>
            </a:r>
          </a:p>
          <a:p>
            <a:endParaRPr lang="en-US" dirty="0" smtClean="0"/>
          </a:p>
          <a:p>
            <a:r>
              <a:rPr lang="en-US" dirty="0" smtClean="0"/>
              <a:t>Chicago has most stringent gun laws</a:t>
            </a:r>
          </a:p>
          <a:p>
            <a:endParaRPr lang="en-US" dirty="0" smtClean="0"/>
          </a:p>
          <a:p>
            <a:r>
              <a:rPr lang="en-US" dirty="0" smtClean="0"/>
              <a:t>In 2012, over 500 gun related murders</a:t>
            </a:r>
          </a:p>
          <a:p>
            <a:endParaRPr lang="en-US" dirty="0" smtClean="0"/>
          </a:p>
          <a:p>
            <a:r>
              <a:rPr lang="en-US" dirty="0" smtClean="0"/>
              <a:t>Most extreme gun control has not helped</a:t>
            </a:r>
          </a:p>
        </p:txBody>
      </p:sp>
    </p:spTree>
    <p:extLst>
      <p:ext uri="{BB962C8B-B14F-4D97-AF65-F5344CB8AC3E}">
        <p14:creationId xmlns:p14="http://schemas.microsoft.com/office/powerpoint/2010/main" val="8625256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3813" cy="914400"/>
          </a:xfrm>
        </p:spPr>
        <p:txBody>
          <a:bodyPr/>
          <a:lstStyle/>
          <a:p>
            <a:r>
              <a:rPr lang="en-US" dirty="0" smtClean="0"/>
              <a:t>	Why They Will Not Work</a:t>
            </a:r>
            <a:endParaRPr lang="en-US" dirty="0"/>
          </a:p>
        </p:txBody>
      </p:sp>
      <p:pic>
        <p:nvPicPr>
          <p:cNvPr id="6" name="Content Placeholder 5"/>
          <p:cNvPicPr>
            <a:picLocks noGrp="1" noChangeAspect="1"/>
          </p:cNvPicPr>
          <p:nvPr>
            <p:ph idx="1"/>
          </p:nvPr>
        </p:nvPicPr>
        <p:blipFill>
          <a:blip r:embed="rId2"/>
          <a:srcRect t="172" b="172"/>
          <a:stretch>
            <a:fillRect/>
          </a:stretch>
        </p:blipFill>
        <p:spPr>
          <a:xfrm>
            <a:off x="-97338" y="914400"/>
            <a:ext cx="9241338" cy="5943600"/>
          </a:xfrm>
        </p:spPr>
      </p:pic>
    </p:spTree>
    <p:extLst>
      <p:ext uri="{BB962C8B-B14F-4D97-AF65-F5344CB8AC3E}">
        <p14:creationId xmlns:p14="http://schemas.microsoft.com/office/powerpoint/2010/main" val="28219160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What They Did Right</a:t>
            </a:r>
            <a:endParaRPr lang="en-US" dirty="0"/>
          </a:p>
        </p:txBody>
      </p:sp>
      <p:sp>
        <p:nvSpPr>
          <p:cNvPr id="3" name="Content Placeholder 2"/>
          <p:cNvSpPr>
            <a:spLocks noGrp="1"/>
          </p:cNvSpPr>
          <p:nvPr>
            <p:ph idx="1"/>
          </p:nvPr>
        </p:nvSpPr>
        <p:spPr>
          <a:xfrm>
            <a:off x="0" y="2597874"/>
            <a:ext cx="7610476" cy="3670767"/>
          </a:xfrm>
        </p:spPr>
        <p:txBody>
          <a:bodyPr>
            <a:normAutofit/>
          </a:bodyPr>
          <a:lstStyle/>
          <a:p>
            <a:r>
              <a:rPr lang="en-US" dirty="0" smtClean="0"/>
              <a:t>Since 1994, over 2 million rejected sales through background checks</a:t>
            </a:r>
          </a:p>
          <a:p>
            <a:endParaRPr lang="en-US" dirty="0" smtClean="0"/>
          </a:p>
          <a:p>
            <a:r>
              <a:rPr lang="en-US" dirty="0" smtClean="0"/>
              <a:t>Background checks could help the problem</a:t>
            </a:r>
          </a:p>
          <a:p>
            <a:endParaRPr lang="en-US" dirty="0"/>
          </a:p>
          <a:p>
            <a:r>
              <a:rPr lang="en-US" dirty="0" smtClean="0"/>
              <a:t>Required for all gun sales in Connecticut</a:t>
            </a:r>
            <a:endParaRPr lang="en-US" dirty="0"/>
          </a:p>
        </p:txBody>
      </p:sp>
    </p:spTree>
    <p:extLst>
      <p:ext uri="{BB962C8B-B14F-4D97-AF65-F5344CB8AC3E}">
        <p14:creationId xmlns:p14="http://schemas.microsoft.com/office/powerpoint/2010/main" val="2096692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340</TotalTime>
  <Words>315</Words>
  <Application>Microsoft Macintosh PowerPoint</Application>
  <PresentationFormat>On-screen Show (4:3)</PresentationFormat>
  <Paragraphs>51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Perception</vt:lpstr>
      <vt:lpstr>Gun Laws In Connecticut</vt:lpstr>
      <vt:lpstr>Introduction</vt:lpstr>
      <vt:lpstr>  The New Laws</vt:lpstr>
      <vt:lpstr>  The New Laws</vt:lpstr>
      <vt:lpstr>  The New Laws</vt:lpstr>
      <vt:lpstr>  The New Laws</vt:lpstr>
      <vt:lpstr> Why They Will Not Work</vt:lpstr>
      <vt:lpstr> Why They Will Not Work</vt:lpstr>
      <vt:lpstr> What They Did Right</vt:lpstr>
      <vt:lpstr>    What Can We Do?</vt:lpstr>
      <vt:lpstr>  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Gun Laws in Connecticut</dc:title>
  <dc:creator>John</dc:creator>
  <cp:lastModifiedBy>John</cp:lastModifiedBy>
  <cp:revision>29</cp:revision>
  <dcterms:created xsi:type="dcterms:W3CDTF">2014-03-04T20:17:27Z</dcterms:created>
  <dcterms:modified xsi:type="dcterms:W3CDTF">2014-03-05T21:29:00Z</dcterms:modified>
</cp:coreProperties>
</file>