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E536C-5272-4305-98FA-2314D066C614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6E9CD-2E52-4952-8A7D-019A7EC635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of Make-up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Alex Mars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23307"/>
            <a:ext cx="8686800" cy="633674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24062" y="1372394"/>
            <a:ext cx="5095875" cy="36099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3149600" cy="4610100"/>
          </a:xfrm>
        </p:spPr>
      </p:pic>
      <p:pic>
        <p:nvPicPr>
          <p:cNvPr id="5" name="Picture 4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1295400"/>
            <a:ext cx="4272699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4170969" cy="3124200"/>
          </a:xfrm>
        </p:spPr>
      </p:pic>
      <p:pic>
        <p:nvPicPr>
          <p:cNvPr id="5" name="Picture 4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2971800"/>
            <a:ext cx="4170968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81000"/>
            <a:ext cx="3048000" cy="2438400"/>
          </a:xfrm>
        </p:spPr>
      </p:pic>
      <p:pic>
        <p:nvPicPr>
          <p:cNvPr id="5" name="Picture 4" descr="8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457200"/>
            <a:ext cx="3314486" cy="2651589"/>
          </a:xfrm>
          <a:prstGeom prst="rect">
            <a:avLst/>
          </a:prstGeom>
        </p:spPr>
      </p:pic>
      <p:pic>
        <p:nvPicPr>
          <p:cNvPr id="6" name="Picture 5" descr="9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3581400"/>
            <a:ext cx="3454399" cy="2590800"/>
          </a:xfrm>
          <a:prstGeom prst="rect">
            <a:avLst/>
          </a:prstGeom>
        </p:spPr>
      </p:pic>
      <p:pic>
        <p:nvPicPr>
          <p:cNvPr id="7" name="Picture 6" descr="10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9200" y="3429000"/>
            <a:ext cx="3571553" cy="24513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853281"/>
            <a:ext cx="4495800" cy="4495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8550" y="990600"/>
            <a:ext cx="5855679" cy="1371600"/>
          </a:xfrm>
        </p:spPr>
      </p:pic>
      <p:pic>
        <p:nvPicPr>
          <p:cNvPr id="5" name="Picture 4" descr="b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2743200"/>
            <a:ext cx="2057400" cy="2835410"/>
          </a:xfrm>
          <a:prstGeom prst="rect">
            <a:avLst/>
          </a:prstGeom>
        </p:spPr>
      </p:pic>
      <p:pic>
        <p:nvPicPr>
          <p:cNvPr id="6" name="Picture 5" descr="tyg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2819400"/>
            <a:ext cx="3276600" cy="3276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History of Make-up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Make-up</dc:title>
  <dc:creator>Mars</dc:creator>
  <cp:lastModifiedBy>Mars</cp:lastModifiedBy>
  <cp:revision>5</cp:revision>
  <dcterms:created xsi:type="dcterms:W3CDTF">2012-06-08T10:15:12Z</dcterms:created>
  <dcterms:modified xsi:type="dcterms:W3CDTF">2012-06-08T10:54:42Z</dcterms:modified>
</cp:coreProperties>
</file>