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Search for my Future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John Baldino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16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High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Join Marines </a:t>
            </a:r>
          </a:p>
          <a:p>
            <a:r>
              <a:rPr lang="en-US" dirty="0" smtClean="0"/>
              <a:t>Leave for basic training</a:t>
            </a:r>
          </a:p>
          <a:p>
            <a:r>
              <a:rPr lang="en-US" dirty="0" smtClean="0"/>
              <a:t>Why the Marines?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369" y="4382681"/>
            <a:ext cx="5117624" cy="247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36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810" y="4096464"/>
            <a:ext cx="4972190" cy="27615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Attend University of Connecticut</a:t>
            </a:r>
          </a:p>
          <a:p>
            <a:r>
              <a:rPr lang="en-US" dirty="0" smtClean="0"/>
              <a:t>Major in Accounting, minor in Criminal </a:t>
            </a:r>
            <a:r>
              <a:rPr lang="en-US" dirty="0"/>
              <a:t>J</a:t>
            </a:r>
            <a:r>
              <a:rPr lang="en-US" dirty="0" smtClean="0"/>
              <a:t>ustice</a:t>
            </a:r>
          </a:p>
          <a:p>
            <a:r>
              <a:rPr lang="en-US" dirty="0" smtClean="0"/>
              <a:t>Fully covered by Montgomery GI Bill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286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Become a police officer </a:t>
            </a:r>
          </a:p>
          <a:p>
            <a:r>
              <a:rPr lang="en-US" dirty="0" smtClean="0"/>
              <a:t>Move up in rank</a:t>
            </a:r>
          </a:p>
          <a:p>
            <a:r>
              <a:rPr lang="en-US" dirty="0" smtClean="0"/>
              <a:t>Why?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958" y="3541921"/>
            <a:ext cx="5137042" cy="326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8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Receive $550 paycheck at boot camp</a:t>
            </a:r>
          </a:p>
          <a:p>
            <a:r>
              <a:rPr lang="en-US" dirty="0" smtClean="0"/>
              <a:t>College at least partially paid</a:t>
            </a:r>
          </a:p>
          <a:p>
            <a:r>
              <a:rPr lang="en-US" dirty="0" smtClean="0"/>
              <a:t>Police salary about $50,000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6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 really want to do</a:t>
            </a:r>
          </a:p>
          <a:p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 smtClean="0"/>
              <a:t>expensive college </a:t>
            </a:r>
            <a:r>
              <a:rPr lang="en-US" dirty="0" smtClean="0"/>
              <a:t>is</a:t>
            </a:r>
          </a:p>
          <a:p>
            <a:endParaRPr lang="en-US" dirty="0" smtClean="0"/>
          </a:p>
          <a:p>
            <a:r>
              <a:rPr lang="en-US" dirty="0" smtClean="0"/>
              <a:t>A lot of work ahead of me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56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382</TotalTime>
  <Words>88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Sky</vt:lpstr>
      <vt:lpstr>The Search for my Future</vt:lpstr>
      <vt:lpstr>After High School</vt:lpstr>
      <vt:lpstr>College</vt:lpstr>
      <vt:lpstr>Career</vt:lpstr>
      <vt:lpstr>Finances</vt:lpstr>
      <vt:lpstr>What I Learned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Search for my Future</dc:title>
  <dc:creator>John</dc:creator>
  <cp:lastModifiedBy>20140037</cp:lastModifiedBy>
  <cp:revision>22</cp:revision>
  <dcterms:created xsi:type="dcterms:W3CDTF">2014-04-07T18:34:50Z</dcterms:created>
  <dcterms:modified xsi:type="dcterms:W3CDTF">2014-04-08T11:46:12Z</dcterms:modified>
</cp:coreProperties>
</file>