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2" r:id="rId3"/>
    <p:sldId id="257" r:id="rId4"/>
    <p:sldId id="258" r:id="rId5"/>
    <p:sldId id="263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5" d="100"/>
          <a:sy n="65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D49BE-CB1D-41C3-9830-2C8FEBC6E666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8D548-053D-48E1-94E2-B1AE4D9C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88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5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9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5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20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69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35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07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939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46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1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1557C-0D2F-4457-B882-B42883908E32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1B622-3DD7-4EEF-9C90-808D4E18C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996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Racial Stereotyping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Laura Pianka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81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600200"/>
            <a:ext cx="5410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 smtClean="0"/>
              <a:t>Crime Statistics</a:t>
            </a:r>
          </a:p>
          <a:p>
            <a:endParaRPr lang="en-US" sz="4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 smtClean="0"/>
              <a:t>Arizona SB 1070</a:t>
            </a:r>
          </a:p>
          <a:p>
            <a:endParaRPr lang="en-US" sz="4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 smtClean="0"/>
              <a:t>Why we stereotype?</a:t>
            </a:r>
          </a:p>
        </p:txBody>
      </p:sp>
    </p:spTree>
    <p:extLst>
      <p:ext uri="{BB962C8B-B14F-4D97-AF65-F5344CB8AC3E}">
        <p14:creationId xmlns:p14="http://schemas.microsoft.com/office/powerpoint/2010/main" val="23094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Crimes By Adults in U.S.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4612"/>
            <a:ext cx="8996515" cy="357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90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Crimes By 18 and under in U.S.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9800"/>
            <a:ext cx="9024477" cy="229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6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6629400" cy="4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9200" y="5867400"/>
            <a:ext cx="7391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‘ I can tell by the color of your skin you’re not from around here, are you?’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1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6286500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46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1.bp.blogspot.com/-FBQIXJkk8Fw/UaGYG25XxcI/AAAAAAAAACw/PLOML8hKuEk/s1600/stereotypes%2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81200"/>
            <a:ext cx="6488776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47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Racial Stereotyping</vt:lpstr>
      <vt:lpstr>PowerPoint Presentation</vt:lpstr>
      <vt:lpstr>Crimes By Adults in U.S. </vt:lpstr>
      <vt:lpstr>Crimes By 18 and under in U.S. 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</dc:creator>
  <cp:lastModifiedBy>Laura</cp:lastModifiedBy>
  <cp:revision>9</cp:revision>
  <cp:lastPrinted>2014-01-21T00:03:26Z</cp:lastPrinted>
  <dcterms:created xsi:type="dcterms:W3CDTF">2014-01-20T00:19:28Z</dcterms:created>
  <dcterms:modified xsi:type="dcterms:W3CDTF">2014-01-21T01:08:53Z</dcterms:modified>
</cp:coreProperties>
</file>