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Keene Tuition breakdown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Out of State Tuition (5 Years = $83,100)</c:v>
                </c:pt>
                <c:pt idx="1">
                  <c:v>Room (Multiple = $28,710)</c:v>
                </c:pt>
                <c:pt idx="2">
                  <c:v>Board ($13,940)</c:v>
                </c:pt>
                <c:pt idx="3">
                  <c:v>Additional Fees: Books &amp; Spending Money ($13,200)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83100</c:v>
                </c:pt>
                <c:pt idx="1">
                  <c:v>28710</c:v>
                </c:pt>
                <c:pt idx="2">
                  <c:v>13940</c:v>
                </c:pt>
                <c:pt idx="3">
                  <c:v>13200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D09FCE1-AFB3-4EA9-9607-BE73F5E62234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637AA6-F471-43A4-8C6C-C342DF05B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8458200" cy="2301240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Let the Journey Begin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6480048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I- Search paper</a:t>
            </a:r>
          </a:p>
          <a:p>
            <a:r>
              <a:rPr lang="en-US" sz="2800" dirty="0" smtClean="0"/>
              <a:t>By; </a:t>
            </a:r>
          </a:p>
          <a:p>
            <a:r>
              <a:rPr lang="en-US" sz="2800" dirty="0" smtClean="0"/>
              <a:t>Alex Pacifico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learned what my major will be: Secondary Education  for Mathematics</a:t>
            </a:r>
          </a:p>
          <a:p>
            <a:r>
              <a:rPr lang="en-US" dirty="0" smtClean="0"/>
              <a:t>Focused on one school, accepted and paid</a:t>
            </a:r>
          </a:p>
          <a:p>
            <a:r>
              <a:rPr lang="en-US" dirty="0" smtClean="0"/>
              <a:t>Found out more about what Keene Requires for this major</a:t>
            </a:r>
          </a:p>
          <a:p>
            <a:r>
              <a:rPr lang="en-US" dirty="0" smtClean="0"/>
              <a:t>Learned how much I will be paying for college</a:t>
            </a:r>
          </a:p>
          <a:p>
            <a:r>
              <a:rPr lang="en-US" dirty="0" smtClean="0"/>
              <a:t>Here starts </a:t>
            </a:r>
            <a:r>
              <a:rPr lang="en-US" smtClean="0"/>
              <a:t>my </a:t>
            </a:r>
            <a:r>
              <a:rPr lang="en-US" smtClean="0"/>
              <a:t>Journey…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my journey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always wanted to be a teacher</a:t>
            </a:r>
          </a:p>
          <a:p>
            <a:r>
              <a:rPr lang="en-US" dirty="0" smtClean="0"/>
              <a:t>Started off wanting to be a kindergarten teacher but </a:t>
            </a:r>
            <a:r>
              <a:rPr lang="en-US" dirty="0" smtClean="0"/>
              <a:t>I </a:t>
            </a:r>
            <a:r>
              <a:rPr lang="en-US" dirty="0" smtClean="0"/>
              <a:t>also had interest in becoming a math teacher.</a:t>
            </a:r>
          </a:p>
          <a:p>
            <a:r>
              <a:rPr lang="en-US" dirty="0" smtClean="0"/>
              <a:t>Meghan </a:t>
            </a:r>
            <a:r>
              <a:rPr lang="en-US" dirty="0" err="1" smtClean="0"/>
              <a:t>Ferraco</a:t>
            </a:r>
            <a:r>
              <a:rPr lang="en-US" dirty="0" smtClean="0"/>
              <a:t>, Field hockey coach and Kindergarten teacher; told me they eat meals in her class and you never focus on one thing.</a:t>
            </a:r>
          </a:p>
          <a:p>
            <a:r>
              <a:rPr lang="en-US" dirty="0" smtClean="0"/>
              <a:t>This made me re-think my major.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More into my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Interviewing Mrs. Cassidy, my freshman math teacher helped a lot.</a:t>
            </a:r>
          </a:p>
          <a:p>
            <a:r>
              <a:rPr lang="en-US" dirty="0" smtClean="0"/>
              <a:t>Allowed me to realize becoming a high school math teacher is right for me. </a:t>
            </a:r>
          </a:p>
          <a:p>
            <a:r>
              <a:rPr lang="en-US" dirty="0" smtClean="0"/>
              <a:t>Mrs. Weaver also helped, explaining how hard a day may be yet at the same time it is so rewarding.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Focusing on my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would like to become a High school math teacher </a:t>
            </a:r>
          </a:p>
          <a:p>
            <a:r>
              <a:rPr lang="en-US" dirty="0" smtClean="0"/>
              <a:t>College search – Narrowed down to three schools</a:t>
            </a:r>
          </a:p>
          <a:p>
            <a:r>
              <a:rPr lang="en-US" dirty="0" smtClean="0"/>
              <a:t>Keene State</a:t>
            </a:r>
          </a:p>
          <a:p>
            <a:r>
              <a:rPr lang="en-US" dirty="0" smtClean="0"/>
              <a:t>Eastern</a:t>
            </a:r>
          </a:p>
          <a:p>
            <a:r>
              <a:rPr lang="en-US" dirty="0" err="1" smtClean="0"/>
              <a:t>Uconn</a:t>
            </a:r>
            <a:endParaRPr lang="en-US" dirty="0" smtClean="0"/>
          </a:p>
          <a:p>
            <a:r>
              <a:rPr lang="en-US" dirty="0" smtClean="0"/>
              <a:t>All offer Secondary education and are small- Medium sized schools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Eastern – Small school, no masters program, do not like location</a:t>
            </a:r>
          </a:p>
          <a:p>
            <a:r>
              <a:rPr lang="en-US" dirty="0" err="1" smtClean="0"/>
              <a:t>UConn</a:t>
            </a:r>
            <a:r>
              <a:rPr lang="en-US" dirty="0" smtClean="0"/>
              <a:t> – Nice location, offer masters program, student body too large as well as class sizes</a:t>
            </a:r>
          </a:p>
          <a:p>
            <a:r>
              <a:rPr lang="en-US" dirty="0" smtClean="0"/>
              <a:t>Keene – Location is welcoming, Offer masters program, student body small, class sizes small.</a:t>
            </a:r>
          </a:p>
          <a:p>
            <a:r>
              <a:rPr lang="en-US" dirty="0" smtClean="0"/>
              <a:t>Keene became my top choice (Also Accepted)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120 credits for Bachelors at Keene</a:t>
            </a:r>
          </a:p>
          <a:p>
            <a:r>
              <a:rPr lang="en-US" dirty="0" smtClean="0"/>
              <a:t>Student teaching</a:t>
            </a:r>
          </a:p>
          <a:p>
            <a:r>
              <a:rPr lang="en-US" dirty="0" smtClean="0"/>
              <a:t>48 Credits of math classes</a:t>
            </a:r>
          </a:p>
          <a:p>
            <a:r>
              <a:rPr lang="en-US" dirty="0" smtClean="0"/>
              <a:t>Praxis Tests to become certified in the state I choose to teach in</a:t>
            </a:r>
          </a:p>
          <a:p>
            <a:r>
              <a:rPr lang="en-US" dirty="0" smtClean="0"/>
              <a:t>Teachers Benefits: Retirement, Heath Insurance, Summers / Vacation time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$ = 138,950 (Five years)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990600" y="2362200"/>
          <a:ext cx="70866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Plan to Pay My 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Scholarships &amp; Given Money($99,750)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286000"/>
          <a:ext cx="86868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28545">
                <a:tc>
                  <a:txBody>
                    <a:bodyPr/>
                    <a:lstStyle/>
                    <a:p>
                      <a:r>
                        <a:rPr lang="en-US" dirty="0" smtClean="0"/>
                        <a:t>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(5 Years)</a:t>
                      </a:r>
                      <a:endParaRPr lang="en-US" dirty="0"/>
                    </a:p>
                  </a:txBody>
                  <a:tcPr/>
                </a:tc>
              </a:tr>
              <a:tr h="328545">
                <a:tc>
                  <a:txBody>
                    <a:bodyPr/>
                    <a:lstStyle/>
                    <a:p>
                      <a:r>
                        <a:rPr lang="en-US" dirty="0" smtClean="0"/>
                        <a:t>Keene Tuition Scholarship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$8,050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$40,250</a:t>
                      </a:r>
                      <a:endParaRPr lang="en-US" dirty="0"/>
                    </a:p>
                  </a:txBody>
                  <a:tcPr/>
                </a:tc>
              </a:tr>
              <a:tr h="567077">
                <a:tc>
                  <a:txBody>
                    <a:bodyPr/>
                    <a:lstStyle/>
                    <a:p>
                      <a:r>
                        <a:rPr lang="en-US" dirty="0" smtClean="0"/>
                        <a:t>Grandparents Contributions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$25,000</a:t>
                      </a:r>
                      <a:endParaRPr lang="en-US" dirty="0"/>
                    </a:p>
                  </a:txBody>
                  <a:tcPr/>
                </a:tc>
              </a:tr>
              <a:tr h="328545">
                <a:tc>
                  <a:txBody>
                    <a:bodyPr/>
                    <a:lstStyle/>
                    <a:p>
                      <a:r>
                        <a:rPr lang="en-US" dirty="0" smtClean="0"/>
                        <a:t>Work Study - Federal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$12,500</a:t>
                      </a:r>
                      <a:endParaRPr lang="en-US" dirty="0"/>
                    </a:p>
                  </a:txBody>
                  <a:tcPr/>
                </a:tc>
              </a:tr>
              <a:tr h="328545">
                <a:tc>
                  <a:txBody>
                    <a:bodyPr/>
                    <a:lstStyle/>
                    <a:p>
                      <a:r>
                        <a:rPr lang="en-US" dirty="0" smtClean="0"/>
                        <a:t>Savings: Parents &amp; Self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$12,000</a:t>
                      </a:r>
                      <a:endParaRPr lang="en-US" dirty="0"/>
                    </a:p>
                  </a:txBody>
                  <a:tcPr/>
                </a:tc>
              </a:tr>
              <a:tr h="328545">
                <a:tc>
                  <a:txBody>
                    <a:bodyPr/>
                    <a:lstStyle/>
                    <a:p>
                      <a:r>
                        <a:rPr lang="en-US" dirty="0" smtClean="0"/>
                        <a:t>KSC Enrichment Scholarship (2.5 GPA maintained)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Plan to Pay My 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Loans &amp; Money I need to pay back ($39,200) ( all without interest calculated)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3505200"/>
          <a:ext cx="60960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(5 Years)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Unsubsidized Loans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$17,500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Bank Loans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$11,700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Un-subsidized Loans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62</TotalTime>
  <Words>442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Let the Journey Begin </vt:lpstr>
      <vt:lpstr>The beginning of my journey</vt:lpstr>
      <vt:lpstr>Looking More into my Career</vt:lpstr>
      <vt:lpstr>Focusing on my Career</vt:lpstr>
      <vt:lpstr>Choosing a College</vt:lpstr>
      <vt:lpstr>Career</vt:lpstr>
      <vt:lpstr>Finances</vt:lpstr>
      <vt:lpstr>How I Plan to Pay My Tuition</vt:lpstr>
      <vt:lpstr>How I Plan to Pay My Tuition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the Journey Begin</dc:title>
  <dc:creator>Owner</dc:creator>
  <cp:lastModifiedBy>Owner</cp:lastModifiedBy>
  <cp:revision>8</cp:revision>
  <dcterms:created xsi:type="dcterms:W3CDTF">2012-04-01T22:29:02Z</dcterms:created>
  <dcterms:modified xsi:type="dcterms:W3CDTF">2012-04-01T23:33:25Z</dcterms:modified>
</cp:coreProperties>
</file>