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61" r:id="rId6"/>
    <p:sldId id="266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Keene Tuition breakdown</c:v>
                </c:pt>
              </c:strCache>
            </c:strRef>
          </c:tx>
          <c:explosion val="25"/>
          <c:cat>
            <c:strRef>
              <c:f>Sheet1!$A$2:$A$5</c:f>
              <c:strCache>
                <c:ptCount val="4"/>
                <c:pt idx="0">
                  <c:v>Out of State Tuition (5 Years = $83,100)</c:v>
                </c:pt>
                <c:pt idx="1">
                  <c:v>Room (Multiple = $28,710)</c:v>
                </c:pt>
                <c:pt idx="2">
                  <c:v>Board ($13,940)</c:v>
                </c:pt>
                <c:pt idx="3">
                  <c:v>Additional Fees: Books &amp; Spending Money ($13,200)</c:v>
                </c:pt>
              </c:strCache>
            </c:strRef>
          </c:cat>
          <c:val>
            <c:numRef>
              <c:f>Sheet1!$B$2:$B$5</c:f>
              <c:numCache>
                <c:formatCode>#,##0</c:formatCode>
                <c:ptCount val="4"/>
                <c:pt idx="0">
                  <c:v>83100</c:v>
                </c:pt>
                <c:pt idx="1">
                  <c:v>28710</c:v>
                </c:pt>
                <c:pt idx="2">
                  <c:v>13940</c:v>
                </c:pt>
                <c:pt idx="3">
                  <c:v>13200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BD09FCE1-AFB3-4EA9-9607-BE73F5E62234}" type="datetimeFigureOut">
              <a:rPr lang="en-US" smtClean="0"/>
              <a:pPr/>
              <a:t>4/1/2012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14637AA6-F471-43A4-8C6C-C342DF05BE8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1000" y="1447800"/>
            <a:ext cx="8458200" cy="2301240"/>
          </a:xfrm>
        </p:spPr>
        <p:txBody>
          <a:bodyPr>
            <a:normAutofit fontScale="90000"/>
          </a:bodyPr>
          <a:lstStyle/>
          <a:p>
            <a:r>
              <a:rPr lang="en-US" sz="6700" dirty="0" smtClean="0"/>
              <a:t>Let the Journey Begin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8200" y="3200400"/>
            <a:ext cx="6480048" cy="1752600"/>
          </a:xfrm>
        </p:spPr>
        <p:txBody>
          <a:bodyPr>
            <a:normAutofit/>
          </a:bodyPr>
          <a:lstStyle/>
          <a:p>
            <a:r>
              <a:rPr lang="en-US" sz="2800" dirty="0" smtClean="0"/>
              <a:t>I- Search paper</a:t>
            </a:r>
          </a:p>
          <a:p>
            <a:r>
              <a:rPr lang="en-US" sz="2800" dirty="0" smtClean="0"/>
              <a:t>By; </a:t>
            </a:r>
          </a:p>
          <a:p>
            <a:r>
              <a:rPr lang="en-US" sz="2800" dirty="0" smtClean="0"/>
              <a:t>Alex Pacifico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 learned what my major will be: Secondary Education  for Mathematics</a:t>
            </a:r>
          </a:p>
          <a:p>
            <a:r>
              <a:rPr lang="en-US" dirty="0" smtClean="0"/>
              <a:t>Focused on one school, accepted and paid</a:t>
            </a:r>
          </a:p>
          <a:p>
            <a:r>
              <a:rPr lang="en-US" dirty="0" smtClean="0"/>
              <a:t>Found out more about what Keene Requires for this major</a:t>
            </a:r>
          </a:p>
          <a:p>
            <a:r>
              <a:rPr lang="en-US" dirty="0" smtClean="0"/>
              <a:t>Learned how much I will be paying for college</a:t>
            </a:r>
          </a:p>
          <a:p>
            <a:r>
              <a:rPr lang="en-US" dirty="0" smtClean="0"/>
              <a:t>Here starts </a:t>
            </a:r>
            <a:r>
              <a:rPr lang="en-US" smtClean="0"/>
              <a:t>my </a:t>
            </a:r>
            <a:r>
              <a:rPr lang="en-US" smtClean="0"/>
              <a:t>Journey…</a:t>
            </a:r>
            <a:endParaRPr lang="en-US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beginning of my journey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have always wanted to be a teacher</a:t>
            </a:r>
          </a:p>
          <a:p>
            <a:r>
              <a:rPr lang="en-US" dirty="0" smtClean="0"/>
              <a:t>Started off wanting to be a kindergarten teacher but </a:t>
            </a:r>
            <a:r>
              <a:rPr lang="en-US" dirty="0" smtClean="0"/>
              <a:t>I </a:t>
            </a:r>
            <a:r>
              <a:rPr lang="en-US" dirty="0" smtClean="0"/>
              <a:t>also had interest in becoming a math teacher.</a:t>
            </a:r>
          </a:p>
          <a:p>
            <a:r>
              <a:rPr lang="en-US" dirty="0" smtClean="0"/>
              <a:t>Meghan </a:t>
            </a:r>
            <a:r>
              <a:rPr lang="en-US" dirty="0" err="1" smtClean="0"/>
              <a:t>Ferraco</a:t>
            </a:r>
            <a:r>
              <a:rPr lang="en-US" dirty="0" smtClean="0"/>
              <a:t>, Field hockey coach and Kindergarten teacher; told me they eat meals in her class and you never focus on one thing.</a:t>
            </a:r>
          </a:p>
          <a:p>
            <a:r>
              <a:rPr lang="en-US" dirty="0" smtClean="0"/>
              <a:t>This made me re-think my major.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Looking More into my Career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Interviewing Mrs. Cassidy, my freshman math teacher helped a lot.</a:t>
            </a:r>
          </a:p>
          <a:p>
            <a:r>
              <a:rPr lang="en-US" dirty="0" smtClean="0"/>
              <a:t>Allowed me to realize becoming a high school math teacher is right for me. </a:t>
            </a:r>
          </a:p>
          <a:p>
            <a:r>
              <a:rPr lang="en-US" dirty="0" smtClean="0"/>
              <a:t>Mrs. Weaver also helped, explaining how hard a day may be yet at the same time it is so rewarding.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Focusing on my Career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 would like to become a High school math teacher </a:t>
            </a:r>
          </a:p>
          <a:p>
            <a:r>
              <a:rPr lang="en-US" dirty="0" smtClean="0"/>
              <a:t>College search – Narrowed down to three schools</a:t>
            </a:r>
          </a:p>
          <a:p>
            <a:r>
              <a:rPr lang="en-US" dirty="0" smtClean="0"/>
              <a:t>Keene State</a:t>
            </a:r>
          </a:p>
          <a:p>
            <a:r>
              <a:rPr lang="en-US" dirty="0" smtClean="0"/>
              <a:t>Eastern</a:t>
            </a:r>
          </a:p>
          <a:p>
            <a:r>
              <a:rPr lang="en-US" dirty="0" err="1" smtClean="0"/>
              <a:t>Uconn</a:t>
            </a:r>
            <a:endParaRPr lang="en-US" dirty="0" smtClean="0"/>
          </a:p>
          <a:p>
            <a:r>
              <a:rPr lang="en-US" dirty="0" smtClean="0"/>
              <a:t>All offer Secondary education and are small- Medium sized schools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Choosing a College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Eastern – Small school, no masters program, do not like location</a:t>
            </a:r>
          </a:p>
          <a:p>
            <a:r>
              <a:rPr lang="en-US" dirty="0" err="1" smtClean="0"/>
              <a:t>UConn</a:t>
            </a:r>
            <a:r>
              <a:rPr lang="en-US" dirty="0" smtClean="0"/>
              <a:t> – Nice location, offer masters program, student body too large as well as class sizes</a:t>
            </a:r>
          </a:p>
          <a:p>
            <a:r>
              <a:rPr lang="en-US" dirty="0" smtClean="0"/>
              <a:t>Keene – Location is welcoming, Offer masters program, student body small, class sizes small.</a:t>
            </a:r>
          </a:p>
          <a:p>
            <a:r>
              <a:rPr lang="en-US" dirty="0" smtClean="0"/>
              <a:t>Keene became my top choice (Also Accepted)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Career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120 credits for Bachelors at Keene</a:t>
            </a:r>
          </a:p>
          <a:p>
            <a:r>
              <a:rPr lang="en-US" dirty="0" smtClean="0"/>
              <a:t>Student teaching</a:t>
            </a:r>
          </a:p>
          <a:p>
            <a:r>
              <a:rPr lang="en-US" dirty="0" smtClean="0"/>
              <a:t>48 Credits of math classes</a:t>
            </a:r>
          </a:p>
          <a:p>
            <a:r>
              <a:rPr lang="en-US" dirty="0" smtClean="0"/>
              <a:t>Praxis Tests to become certified in the state I choose to teach in</a:t>
            </a:r>
          </a:p>
          <a:p>
            <a:r>
              <a:rPr lang="en-US" dirty="0" smtClean="0"/>
              <a:t>Teachers Benefits: Retirement, Heath Insurance, Summers / Vacation time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Finances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Total $ = 138,950 (Five years)</a:t>
            </a:r>
          </a:p>
          <a:p>
            <a:endParaRPr lang="en-US" dirty="0"/>
          </a:p>
        </p:txBody>
      </p:sp>
      <p:graphicFrame>
        <p:nvGraphicFramePr>
          <p:cNvPr id="4" name="Chart 3"/>
          <p:cNvGraphicFramePr/>
          <p:nvPr/>
        </p:nvGraphicFramePr>
        <p:xfrm>
          <a:off x="990600" y="2362200"/>
          <a:ext cx="7086600" cy="4495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I Plan to Pay My Tuition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Scholarships &amp; Given Money($99,750)</a:t>
            </a:r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228600" y="2286000"/>
          <a:ext cx="8686800" cy="3017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95600"/>
                <a:gridCol w="2895600"/>
                <a:gridCol w="2895600"/>
              </a:tblGrid>
              <a:tr h="328545">
                <a:tc>
                  <a:txBody>
                    <a:bodyPr/>
                    <a:lstStyle/>
                    <a:p>
                      <a:r>
                        <a:rPr lang="en-US" dirty="0" smtClean="0"/>
                        <a:t>Name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Per Year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Total (5 Years)</a:t>
                      </a:r>
                      <a:endParaRPr lang="en-US" dirty="0"/>
                    </a:p>
                  </a:txBody>
                  <a:tcPr/>
                </a:tc>
              </a:tr>
              <a:tr h="328545">
                <a:tc>
                  <a:txBody>
                    <a:bodyPr/>
                    <a:lstStyle/>
                    <a:p>
                      <a:r>
                        <a:rPr lang="en-US" dirty="0" smtClean="0"/>
                        <a:t>Keene Tuition Scholarship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$8,050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$40,250</a:t>
                      </a:r>
                      <a:endParaRPr lang="en-US" dirty="0"/>
                    </a:p>
                  </a:txBody>
                  <a:tcPr/>
                </a:tc>
              </a:tr>
              <a:tr h="567077">
                <a:tc>
                  <a:txBody>
                    <a:bodyPr/>
                    <a:lstStyle/>
                    <a:p>
                      <a:r>
                        <a:rPr lang="en-US" dirty="0" smtClean="0"/>
                        <a:t>Grandparents Contributions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$5,000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$25,000</a:t>
                      </a:r>
                      <a:endParaRPr lang="en-US" dirty="0"/>
                    </a:p>
                  </a:txBody>
                  <a:tcPr/>
                </a:tc>
              </a:tr>
              <a:tr h="328545">
                <a:tc>
                  <a:txBody>
                    <a:bodyPr/>
                    <a:lstStyle/>
                    <a:p>
                      <a:r>
                        <a:rPr lang="en-US" dirty="0" smtClean="0"/>
                        <a:t>Work Study - Federal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$2,500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$12,500</a:t>
                      </a:r>
                      <a:endParaRPr lang="en-US" dirty="0"/>
                    </a:p>
                  </a:txBody>
                  <a:tcPr/>
                </a:tc>
              </a:tr>
              <a:tr h="328545">
                <a:tc>
                  <a:txBody>
                    <a:bodyPr/>
                    <a:lstStyle/>
                    <a:p>
                      <a:r>
                        <a:rPr lang="en-US" dirty="0" smtClean="0"/>
                        <a:t>Savings: Parents &amp; Self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$2,400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$12,000</a:t>
                      </a:r>
                      <a:endParaRPr lang="en-US" dirty="0"/>
                    </a:p>
                  </a:txBody>
                  <a:tcPr/>
                </a:tc>
              </a:tr>
              <a:tr h="328545">
                <a:tc>
                  <a:txBody>
                    <a:bodyPr/>
                    <a:lstStyle/>
                    <a:p>
                      <a:r>
                        <a:rPr lang="en-US" dirty="0" smtClean="0"/>
                        <a:t>KSC Enrichment Scholarship (2.5 GPA maintained)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$2,000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$10,000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I Plan to Pay My Tuition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Loans &amp; Money I need to pay back ($39,200) ( all without interest calculated)</a:t>
            </a:r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143000" y="3505200"/>
          <a:ext cx="6096000" cy="2296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Name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Per Year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Total (5 Years)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Direct Unsubsidized Loans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$3,500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$17,500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Other Bank Loans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$2,340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$11,700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Direct</a:t>
                      </a:r>
                      <a:r>
                        <a:rPr lang="en-US" baseline="0" dirty="0" smtClean="0"/>
                        <a:t> Un-subsidized Loans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$2,000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$10,000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62</TotalTime>
  <Words>442</Words>
  <Application>Microsoft Office PowerPoint</Application>
  <PresentationFormat>On-screen Show (4:3)</PresentationFormat>
  <Paragraphs>74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Technic</vt:lpstr>
      <vt:lpstr>Let the Journey Begin </vt:lpstr>
      <vt:lpstr>The beginning of my journey</vt:lpstr>
      <vt:lpstr>Looking More into my Career</vt:lpstr>
      <vt:lpstr>Focusing on my Career</vt:lpstr>
      <vt:lpstr>Choosing a College</vt:lpstr>
      <vt:lpstr>Career</vt:lpstr>
      <vt:lpstr>Finances</vt:lpstr>
      <vt:lpstr>How I Plan to Pay My Tuition</vt:lpstr>
      <vt:lpstr>How I Plan to Pay My Tuition</vt:lpstr>
      <vt:lpstr>Conclusion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Let the Journey Begin</dc:title>
  <dc:creator>Owner</dc:creator>
  <cp:lastModifiedBy>Owner</cp:lastModifiedBy>
  <cp:revision>8</cp:revision>
  <dcterms:created xsi:type="dcterms:W3CDTF">2012-04-01T22:29:02Z</dcterms:created>
  <dcterms:modified xsi:type="dcterms:W3CDTF">2012-04-01T23:33:25Z</dcterms:modified>
</cp:coreProperties>
</file>

<file path=docProps/thumbnail.jpeg>
</file>