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5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Me through the first year</c:v>
                </c:pt>
                <c:pt idx="1">
                  <c:v>My Parents in the first year</c:v>
                </c:pt>
                <c:pt idx="2">
                  <c:v>ROTC through the next three years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13500.0</c:v>
                </c:pt>
                <c:pt idx="1">
                  <c:v>13500.0</c:v>
                </c:pt>
                <c:pt idx="2">
                  <c:v>81000.0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7D661-1836-44F7-8FAF-35E8F866ECD3}" type="datetime1">
              <a:rPr lang="en-US" smtClean="0"/>
              <a:pPr/>
              <a:t>4/1/12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71CE-B899-4B2B-848D-9F12F0C901B6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7606D-E5C4-4C2F-8241-EC2663EF1C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CF1CA-F464-4B29-B867-EAF8A9B936E3}" type="datetime1">
              <a:rPr lang="en-US" smtClean="0"/>
              <a:pPr/>
              <a:t>4/1/12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6B357-51B9-47D2-A71D-0D06CB03185D}" type="datetime1">
              <a:rPr lang="en-US" smtClean="0"/>
              <a:pPr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B827-F132-4DF6-9FB9-4035A4C798EF}" type="datetime1">
              <a:rPr lang="en-US" smtClean="0"/>
              <a:pPr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A601-7D32-4ED7-AD1A-974B6DDBDCDC}" type="datetime1">
              <a:rPr lang="en-US" smtClean="0"/>
              <a:pPr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7B41-4A0C-4639-A132-E5C8F99A4BE8}" type="datetime1">
              <a:rPr lang="en-US" smtClean="0"/>
              <a:pPr/>
              <a:t>4/1/12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67FD-6084-4075-993E-77EC8038773F}" type="datetime1">
              <a:rPr lang="en-US" smtClean="0"/>
              <a:pPr/>
              <a:t>4/1/12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88B47-74BA-4873-ADAE-EB0120124E83}" type="datetime1">
              <a:rPr lang="en-US" smtClean="0"/>
              <a:pPr/>
              <a:t>4/1/12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F52C1-9A39-494C-9977-BBEFAB872C1F}" type="datetime1">
              <a:rPr lang="en-US" smtClean="0"/>
              <a:pPr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EACE2-EA00-4376-9A66-47ABB8B02CF5}" type="datetime1">
              <a:rPr lang="en-US" smtClean="0"/>
              <a:pPr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DA47DADC-55EA-4839-91C8-5BCC0EC06F5C}" type="datetime1">
              <a:rPr lang="en-US" smtClean="0"/>
              <a:pPr/>
              <a:t>4/1/12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2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57128"/>
            <a:ext cx="7315200" cy="3064003"/>
          </a:xfrm>
        </p:spPr>
        <p:txBody>
          <a:bodyPr/>
          <a:lstStyle/>
          <a:p>
            <a:r>
              <a:rPr lang="en-US" dirty="0" smtClean="0"/>
              <a:t>          I-Search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                Matt Peter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774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Colleges: UConn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Close to Home</a:t>
            </a:r>
          </a:p>
          <a:p>
            <a:pPr>
              <a:buFont typeface="Arial"/>
              <a:buChar char="•"/>
            </a:pPr>
            <a:r>
              <a:rPr lang="en-US" dirty="0" smtClean="0"/>
              <a:t>Good nursing program</a:t>
            </a:r>
          </a:p>
          <a:p>
            <a:pPr>
              <a:buFont typeface="Arial"/>
              <a:buChar char="•"/>
            </a:pPr>
            <a:r>
              <a:rPr lang="en-US" dirty="0" smtClean="0"/>
              <a:t>Inexpensive for a college</a:t>
            </a:r>
          </a:p>
          <a:p>
            <a:pPr>
              <a:buFont typeface="Arial"/>
              <a:buChar char="•"/>
            </a:pPr>
            <a:r>
              <a:rPr lang="en-US" dirty="0" smtClean="0"/>
              <a:t>ROTC</a:t>
            </a:r>
          </a:p>
          <a:p>
            <a:pPr>
              <a:buFont typeface="Arial"/>
              <a:buChar char="•"/>
            </a:pPr>
            <a:r>
              <a:rPr lang="en-US" dirty="0" smtClean="0"/>
              <a:t>Possibility of Avery Point</a:t>
            </a:r>
          </a:p>
          <a:p>
            <a:pPr>
              <a:buFont typeface="Arial"/>
              <a:buChar char="•"/>
            </a:pPr>
            <a:r>
              <a:rPr lang="en-US" dirty="0" smtClean="0"/>
              <a:t>17,000 students</a:t>
            </a:r>
          </a:p>
        </p:txBody>
      </p:sp>
    </p:spTree>
    <p:extLst>
      <p:ext uri="{BB962C8B-B14F-4D97-AF65-F5344CB8AC3E}">
        <p14:creationId xmlns:p14="http://schemas.microsoft.com/office/powerpoint/2010/main" val="1167047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College: Steubenville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Ohio</a:t>
            </a:r>
          </a:p>
          <a:p>
            <a:r>
              <a:rPr lang="en-US" dirty="0" smtClean="0"/>
              <a:t>Only 2,000 students</a:t>
            </a:r>
          </a:p>
          <a:p>
            <a:r>
              <a:rPr lang="en-US" dirty="0" smtClean="0"/>
              <a:t>Good nursing program</a:t>
            </a:r>
          </a:p>
          <a:p>
            <a:r>
              <a:rPr lang="en-US" dirty="0" smtClean="0"/>
              <a:t>Austria Program</a:t>
            </a:r>
          </a:p>
          <a:p>
            <a:r>
              <a:rPr lang="en-US" dirty="0" smtClean="0"/>
              <a:t>ROTC</a:t>
            </a:r>
          </a:p>
          <a:p>
            <a:r>
              <a:rPr lang="en-US" dirty="0" smtClean="0"/>
              <a:t>Fairly expensive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099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Room Nurse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Stressful job involving long hours and sometimes difficult patients</a:t>
            </a:r>
          </a:p>
          <a:p>
            <a:r>
              <a:rPr lang="en-US" dirty="0" smtClean="0"/>
              <a:t>Annual Salary between $60,000 and $100,000 in the beginning</a:t>
            </a:r>
          </a:p>
          <a:p>
            <a:r>
              <a:rPr lang="en-US" dirty="0" smtClean="0"/>
              <a:t>High job demand</a:t>
            </a:r>
          </a:p>
          <a:p>
            <a:r>
              <a:rPr lang="en-US" dirty="0" smtClean="0"/>
              <a:t>Scheduled hours</a:t>
            </a:r>
          </a:p>
        </p:txBody>
      </p:sp>
    </p:spTree>
    <p:extLst>
      <p:ext uri="{BB962C8B-B14F-4D97-AF65-F5344CB8AC3E}">
        <p14:creationId xmlns:p14="http://schemas.microsoft.com/office/powerpoint/2010/main" val="1471567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769834"/>
            <a:ext cx="7315200" cy="7524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Steubenville is $28,320 per year</a:t>
            </a:r>
          </a:p>
          <a:p>
            <a:r>
              <a:rPr lang="en-US" dirty="0" smtClean="0"/>
              <a:t>UConn is $21,720 per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426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Pays for tuition and fees</a:t>
            </a:r>
          </a:p>
          <a:p>
            <a:r>
              <a:rPr lang="en-US" smtClean="0"/>
              <a:t>Monthly paycheck </a:t>
            </a:r>
            <a:endParaRPr lang="en-US" dirty="0" smtClean="0"/>
          </a:p>
          <a:p>
            <a:r>
              <a:rPr lang="en-US" dirty="0" smtClean="0"/>
              <a:t>Requires two years for every one year the military pays for</a:t>
            </a: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857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Finances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1262628"/>
              </p:ext>
            </p:extLst>
          </p:nvPr>
        </p:nvGraphicFramePr>
        <p:xfrm>
          <a:off x="914400" y="2770188"/>
          <a:ext cx="7315200" cy="3538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97988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Perspective.thmx</Template>
  <TotalTime>18</TotalTime>
  <Words>105</Words>
  <Application>Microsoft Macintosh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Perspective</vt:lpstr>
      <vt:lpstr>          I-Search</vt:lpstr>
      <vt:lpstr>Colleges: UConn</vt:lpstr>
      <vt:lpstr>College: Steubenville</vt:lpstr>
      <vt:lpstr>Emergency Room Nurse</vt:lpstr>
      <vt:lpstr>Finances</vt:lpstr>
      <vt:lpstr>ROTC</vt:lpstr>
      <vt:lpstr>Finances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I-Search</dc:title>
  <dc:creator>Thomas Peter</dc:creator>
  <cp:lastModifiedBy>Thomas Peter</cp:lastModifiedBy>
  <cp:revision>2</cp:revision>
  <dcterms:created xsi:type="dcterms:W3CDTF">2012-04-01T23:00:38Z</dcterms:created>
  <dcterms:modified xsi:type="dcterms:W3CDTF">2012-04-01T23:18:58Z</dcterms:modified>
</cp:coreProperties>
</file>