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599"/>
            <a:ext cx="8147304" cy="2163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Difference Between a Republican and a Democratized form of </a:t>
            </a:r>
            <a:r>
              <a:rPr lang="en-US" dirty="0" err="1" smtClean="0"/>
              <a:t>Governemnet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5289988"/>
            <a:ext cx="8147304" cy="549950"/>
          </a:xfrm>
        </p:spPr>
        <p:txBody>
          <a:bodyPr>
            <a:normAutofit/>
          </a:bodyPr>
          <a:lstStyle/>
          <a:p>
            <a:r>
              <a:rPr lang="en-US" dirty="0" smtClean="0"/>
              <a:t>By Matt Peter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2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Founding Fathers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republic, if you can keep it (Franklin)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Although a republican government is slow to move, yet when once in motion, its momentum becomes irresistible (Jefferson)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29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Remember, democracy never lasts long.  It soon wastes, exhausts, and murders itself.  There never was a democracy yet that did not commit suicide (Adams)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Democracy is two wolves and a lamb voting on what to have for lunch (Franklin)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01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 democracy is a government by the people; a form of government in which the supreme power is vested in the people and exercised directly by them or by their elected agents under a free electoral system.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67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39035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democracy pic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" b="1592"/>
          <a:stretch>
            <a:fillRect/>
          </a:stretch>
        </p:blipFill>
        <p:spPr>
          <a:xfrm>
            <a:off x="498475" y="825500"/>
            <a:ext cx="8147050" cy="5300663"/>
          </a:xfrm>
        </p:spPr>
      </p:pic>
    </p:spTree>
    <p:extLst>
      <p:ext uri="{BB962C8B-B14F-4D97-AF65-F5344CB8AC3E}">
        <p14:creationId xmlns:p14="http://schemas.microsoft.com/office/powerpoint/2010/main" val="1357318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2828311"/>
            <a:ext cx="8147051" cy="32978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302C24"/>
                </a:solidFill>
              </a:rPr>
              <a:t>A republic is a state in which the supreme power rests in the body of citizens entitled to vote and is exercised by representatives chosen directly or indirectly by them.</a:t>
            </a:r>
            <a:endParaRPr lang="en-US" dirty="0">
              <a:solidFill>
                <a:srgbClr val="302C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16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republic pic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941" r="-24941"/>
          <a:stretch>
            <a:fillRect/>
          </a:stretch>
        </p:blipFill>
        <p:spPr>
          <a:xfrm>
            <a:off x="-208911" y="811830"/>
            <a:ext cx="9823338" cy="5261956"/>
          </a:xfrm>
        </p:spPr>
      </p:pic>
    </p:spTree>
    <p:extLst>
      <p:ext uri="{BB962C8B-B14F-4D97-AF65-F5344CB8AC3E}">
        <p14:creationId xmlns:p14="http://schemas.microsoft.com/office/powerpoint/2010/main" val="3455581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37</TotalTime>
  <Words>176</Words>
  <Application>Microsoft Macintosh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Saddle</vt:lpstr>
      <vt:lpstr>The Difference Between a Republican and a Democratized form of Governemnet </vt:lpstr>
      <vt:lpstr>Founding Fathers Quotes</vt:lpstr>
      <vt:lpstr>More Quotes</vt:lpstr>
      <vt:lpstr>A Democracy</vt:lpstr>
      <vt:lpstr> </vt:lpstr>
      <vt:lpstr>A Republic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Difference Between a Republican and a Democratized form of Governemnet </dc:title>
  <dc:creator>Thomas Peter</dc:creator>
  <cp:lastModifiedBy>Thomas Peter</cp:lastModifiedBy>
  <cp:revision>3</cp:revision>
  <dcterms:created xsi:type="dcterms:W3CDTF">2012-01-16T17:28:51Z</dcterms:created>
  <dcterms:modified xsi:type="dcterms:W3CDTF">2012-01-16T18:05:56Z</dcterms:modified>
</cp:coreProperties>
</file>