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97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0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73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23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15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4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119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92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2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2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2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35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5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05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48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21E2178-6751-4D77-8CB0-364F788B4EC0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FBCC747-FBBE-4EDD-B1AC-595EC23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14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latin typeface="Footlight MT Light" panose="0204060206030A020304" pitchFamily="18" charset="0"/>
              </a:rPr>
              <a:t>Music, the inspiration </a:t>
            </a:r>
            <a:endParaRPr lang="en-US" sz="8000" dirty="0">
              <a:latin typeface="Footlight MT Light" panose="0204060206030A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anose="0204060206030A020304" pitchFamily="18" charset="0"/>
              </a:rPr>
              <a:t>By: Kelsey miles</a:t>
            </a:r>
            <a:endParaRPr lang="en-US" dirty="0">
              <a:latin typeface="Footlight MT Light" panose="0204060206030A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361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Footlight MT Light" panose="0204060206030A020304" pitchFamily="18" charset="0"/>
              </a:rPr>
              <a:t>The inspiration for music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Footlight MT Light" panose="0204060206030A020304" pitchFamily="18" charset="0"/>
              </a:rPr>
              <a:t>Love and Heartbreak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Footlight MT Light" panose="0204060206030A020304" pitchFamily="18" charset="0"/>
              </a:rPr>
              <a:t>Break up/Angry Songs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Footlight MT Light" panose="0204060206030A020304" pitchFamily="18" charset="0"/>
              </a:rPr>
              <a:t>War and Tragedy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Footlight MT Light" panose="0204060206030A020304" pitchFamily="18" charset="0"/>
              </a:rPr>
              <a:t>Joy and Happiness</a:t>
            </a:r>
          </a:p>
        </p:txBody>
      </p:sp>
    </p:spTree>
    <p:extLst>
      <p:ext uri="{BB962C8B-B14F-4D97-AF65-F5344CB8AC3E}">
        <p14:creationId xmlns:p14="http://schemas.microsoft.com/office/powerpoint/2010/main" val="3691462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Footlight MT Light" panose="0204060206030A020304" pitchFamily="18" charset="0"/>
              </a:rPr>
              <a:t>Love and Heart Break Examples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Love Song by: Taylor Swift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I Swear by: All-4-One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err="1" smtClean="0">
                <a:latin typeface="Footlight MT Light" panose="0204060206030A020304" pitchFamily="18" charset="0"/>
              </a:rPr>
              <a:t>Fallin</a:t>
            </a:r>
            <a:r>
              <a:rPr lang="en-US" sz="2400" dirty="0" smtClean="0">
                <a:latin typeface="Footlight MT Light" panose="0204060206030A020304" pitchFamily="18" charset="0"/>
              </a:rPr>
              <a:t>’ by: Alicia Keys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I don’t want to Miss a thing by: Aerosmith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Don’t Forget by: Demi Lovato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Good in Goodbye by: Carrie Underwood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A Little Bit Stronger by: Sara Evans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Total Eclipse of the Heart by: Bonnie Tyler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>
              <a:latin typeface="Footlight MT Light" panose="0204060206030A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743" y="2339975"/>
            <a:ext cx="2324100" cy="1971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456" y="4721116"/>
            <a:ext cx="22669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4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Footlight MT Light" panose="0204060206030A020304" pitchFamily="18" charset="0"/>
              </a:rPr>
              <a:t>Break up/Angry songs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Stronger by: Kelly Clarkson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Best thing I never Had by: Beyoncé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Part of Me by: Katy Perry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I look so good by: Jessie James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I don’t need a Man by: The Pussy cat dolls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Over it by: Katharine McPhee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Delete you by: Ashely Tisdale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365" y="3308295"/>
            <a:ext cx="28098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2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Footlight MT Light" panose="0204060206030A020304" pitchFamily="18" charset="0"/>
              </a:rPr>
              <a:t>War and Tragedy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Have You forgotten by: Darryl Worley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Where were you by: Alan Jackson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American Soldier by: Toby Keith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Alyssa Lies by: Jason Michael Carroll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Concrete Angel by: Martina McBride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Footlight MT Light" panose="0204060206030A020304" pitchFamily="18" charset="0"/>
              </a:rPr>
              <a:t> Just a Dream by: Carrie Underwood</a:t>
            </a:r>
            <a:endParaRPr lang="en-US" sz="2800" dirty="0">
              <a:latin typeface="Footlight MT Light" panose="0204060206030A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804" y="3230590"/>
            <a:ext cx="2469094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1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Footlight MT Light" panose="0204060206030A020304" pitchFamily="18" charset="0"/>
              </a:rPr>
              <a:t>Joy and Happiness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Lazy by: Bruno Mars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Happy Girl by: Martina McBride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24/Seven by: Big Time Rush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Do you believe in Magic by: </a:t>
            </a:r>
            <a:r>
              <a:rPr lang="en-US" sz="2400" dirty="0" err="1" smtClean="0">
                <a:latin typeface="Footlight MT Light" panose="0204060206030A020304" pitchFamily="18" charset="0"/>
              </a:rPr>
              <a:t>Aly</a:t>
            </a:r>
            <a:r>
              <a:rPr lang="en-US" sz="2400" dirty="0" smtClean="0">
                <a:latin typeface="Footlight MT Light" panose="0204060206030A020304" pitchFamily="18" charset="0"/>
              </a:rPr>
              <a:t> &amp;</a:t>
            </a:r>
            <a:r>
              <a:rPr lang="en-US" sz="2400" dirty="0" err="1" smtClean="0">
                <a:latin typeface="Footlight MT Light" panose="0204060206030A020304" pitchFamily="18" charset="0"/>
              </a:rPr>
              <a:t>Aj</a:t>
            </a:r>
            <a:endParaRPr lang="en-US" sz="2400" dirty="0" smtClean="0">
              <a:latin typeface="Footlight MT Light" panose="0204060206030A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Mo Money Mo Problems by: The Notorious B.I.G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Thrift shop by: Macklemore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Footlight MT Light" panose="0204060206030A020304" pitchFamily="18" charset="0"/>
              </a:rPr>
              <a:t>Blurred Lines by: Robin </a:t>
            </a:r>
            <a:r>
              <a:rPr lang="en-US" sz="2400" dirty="0" err="1" smtClean="0">
                <a:latin typeface="Footlight MT Light" panose="0204060206030A020304" pitchFamily="18" charset="0"/>
              </a:rPr>
              <a:t>Thicke</a:t>
            </a:r>
            <a:endParaRPr lang="en-US" sz="2400" dirty="0" smtClean="0">
              <a:latin typeface="Footlight MT Light" panose="0204060206030A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741" y="28461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925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273</TotalTime>
  <Words>234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Footlight MT Light</vt:lpstr>
      <vt:lpstr>Wingdings</vt:lpstr>
      <vt:lpstr>Wingdings 3</vt:lpstr>
      <vt:lpstr>Ion Boardroom</vt:lpstr>
      <vt:lpstr>Music, the inspiration </vt:lpstr>
      <vt:lpstr>The inspiration for music</vt:lpstr>
      <vt:lpstr>Love and Heart Break Examples</vt:lpstr>
      <vt:lpstr>Break up/Angry songs</vt:lpstr>
      <vt:lpstr>War and Tragedy </vt:lpstr>
      <vt:lpstr>Joy and Happiness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Music, the inspiration</dc:title>
  <dc:creator>Kelsey Miles</dc:creator>
  <cp:lastModifiedBy>Kelsey Miles</cp:lastModifiedBy>
  <cp:revision>7</cp:revision>
  <dcterms:created xsi:type="dcterms:W3CDTF">2014-01-20T21:29:43Z</dcterms:created>
  <dcterms:modified xsi:type="dcterms:W3CDTF">2014-01-21T02:02:48Z</dcterms:modified>
</cp:coreProperties>
</file>