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7" r:id="rId2"/>
    <p:sldId id="258" r:id="rId3"/>
    <p:sldId id="271" r:id="rId4"/>
    <p:sldId id="259" r:id="rId5"/>
    <p:sldId id="272" r:id="rId6"/>
    <p:sldId id="270" r:id="rId7"/>
    <p:sldId id="273" r:id="rId8"/>
  </p:sldIdLst>
  <p:sldSz cx="9144000" cy="6858000" type="screen4x3"/>
  <p:notesSz cx="6858000" cy="9144000"/>
  <p:defaultTextStyle>
    <a:lvl1pPr marL="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  <a:extLst/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aximized">
    <p:restoredLeft sz="13344" autoAdjust="0"/>
    <p:restoredTop sz="93969" autoAdjust="0"/>
  </p:normalViewPr>
  <p:slideViewPr>
    <p:cSldViewPr>
      <p:cViewPr varScale="1">
        <p:scale>
          <a:sx n="69" d="100"/>
          <a:sy n="69" d="100"/>
        </p:scale>
        <p:origin x="-74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  <a:extLst/>
          </a:lstStyle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  <a:extLst/>
          </a:lstStyle>
          <a:p>
            <a:fld id="{54D4857D-62A5-486B-9129-468003D7E020}" type="datetimeFigureOut">
              <a:rPr lang="en-US" smtClean="0"/>
              <a:pPr/>
              <a:t>4/3/2012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  <a:extLst/>
          </a:lstStyle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  <a:extLst/>
          </a:lstStyle>
          <a:p>
            <a:fld id="{2EBE4566-6F3A-4CC1-BD6C-9C510D05F12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  <a:extLst/>
          </a:lstStyle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  <a:extLst/>
          </a:lstStyle>
          <a:p>
            <a:fld id="{2D2EF2CE-B28C-4ED4-8FD0-48BB3F48846A}" type="datetimeFigureOut">
              <a:rPr lang="en-US" smtClean="0"/>
              <a:pPr/>
              <a:t>4/3/2012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>
            <a:extLst/>
          </a:lstStyle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>
            <a:extLst/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  <a:extLst/>
          </a:lstStyle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  <a:extLst/>
          </a:lstStyle>
          <a:p>
            <a:fld id="{61807874-5299-41B2-A37A-6AA3547857F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  <a:extLst/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3"/>
          <p:cNvSpPr>
            <a:spLocks noGrp="1"/>
          </p:cNvSpPr>
          <p:nvPr>
            <p:ph type="subTitle" idx="1"/>
          </p:nvPr>
        </p:nvSpPr>
        <p:spPr>
          <a:xfrm>
            <a:off x="457200" y="5396132"/>
            <a:ext cx="8098302" cy="762000"/>
          </a:xfrm>
        </p:spPr>
        <p:txBody>
          <a:bodyPr/>
          <a:lstStyle>
            <a:lvl1pPr marL="0" indent="0" algn="r">
              <a:buNone/>
              <a:defRPr sz="1400"/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grpSp>
        <p:nvGrpSpPr>
          <p:cNvPr id="16" name="Group 23"/>
          <p:cNvGrpSpPr/>
          <p:nvPr/>
        </p:nvGrpSpPr>
        <p:grpSpPr>
          <a:xfrm>
            <a:off x="14990" y="1976657"/>
            <a:ext cx="2042410" cy="533400"/>
            <a:chOff x="0" y="2000250"/>
            <a:chExt cx="3733800" cy="533400"/>
          </a:xfrm>
        </p:grpSpPr>
        <p:sp>
          <p:nvSpPr>
            <p:cNvPr id="30" name="Rectangle 14"/>
            <p:cNvSpPr/>
            <p:nvPr/>
          </p:nvSpPr>
          <p:spPr>
            <a:xfrm>
              <a:off x="0" y="2381250"/>
              <a:ext cx="3733800" cy="76200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7" name="Rectangle 14"/>
            <p:cNvSpPr/>
            <p:nvPr/>
          </p:nvSpPr>
          <p:spPr>
            <a:xfrm>
              <a:off x="0" y="2305050"/>
              <a:ext cx="3733800" cy="76200"/>
            </a:xfrm>
            <a:prstGeom prst="rect">
              <a:avLst/>
            </a:prstGeom>
          </p:spPr>
          <p:style>
            <a:lnRef idx="1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1" name="Rectangle 14"/>
            <p:cNvSpPr/>
            <p:nvPr/>
          </p:nvSpPr>
          <p:spPr>
            <a:xfrm>
              <a:off x="0" y="2228850"/>
              <a:ext cx="3733800" cy="762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8" name="Rectangle 14"/>
            <p:cNvSpPr/>
            <p:nvPr/>
          </p:nvSpPr>
          <p:spPr>
            <a:xfrm>
              <a:off x="0" y="2152650"/>
              <a:ext cx="3733800" cy="762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6" name="Rectangle 14"/>
            <p:cNvSpPr/>
            <p:nvPr/>
          </p:nvSpPr>
          <p:spPr>
            <a:xfrm>
              <a:off x="0" y="2076450"/>
              <a:ext cx="3733800" cy="762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0" name="Rectangle 14"/>
            <p:cNvSpPr/>
            <p:nvPr/>
          </p:nvSpPr>
          <p:spPr>
            <a:xfrm>
              <a:off x="0" y="2000250"/>
              <a:ext cx="373380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3" name="Rectangle 14"/>
            <p:cNvSpPr/>
            <p:nvPr/>
          </p:nvSpPr>
          <p:spPr>
            <a:xfrm>
              <a:off x="0" y="2457450"/>
              <a:ext cx="373380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</p:grpSp>
      <p:grpSp>
        <p:nvGrpSpPr>
          <p:cNvPr id="29" name="Group 35"/>
          <p:cNvGrpSpPr/>
          <p:nvPr/>
        </p:nvGrpSpPr>
        <p:grpSpPr>
          <a:xfrm>
            <a:off x="8584055" y="1976657"/>
            <a:ext cx="552450" cy="542925"/>
            <a:chOff x="8667750" y="2000250"/>
            <a:chExt cx="476250" cy="542925"/>
          </a:xfrm>
        </p:grpSpPr>
        <p:sp>
          <p:nvSpPr>
            <p:cNvPr id="26" name="Rectangle 14"/>
            <p:cNvSpPr/>
            <p:nvPr/>
          </p:nvSpPr>
          <p:spPr>
            <a:xfrm>
              <a:off x="8667750" y="2381250"/>
              <a:ext cx="476250" cy="76200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2" name="Rectangle 14"/>
            <p:cNvSpPr/>
            <p:nvPr/>
          </p:nvSpPr>
          <p:spPr>
            <a:xfrm>
              <a:off x="8667750" y="2305050"/>
              <a:ext cx="476250" cy="76200"/>
            </a:xfrm>
            <a:prstGeom prst="rect">
              <a:avLst/>
            </a:prstGeom>
          </p:spPr>
          <p:style>
            <a:lnRef idx="1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7" name="Rectangle 14"/>
            <p:cNvSpPr/>
            <p:nvPr/>
          </p:nvSpPr>
          <p:spPr>
            <a:xfrm>
              <a:off x="8667750" y="2228850"/>
              <a:ext cx="476250" cy="762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8" name="Rectangle 14"/>
            <p:cNvSpPr/>
            <p:nvPr/>
          </p:nvSpPr>
          <p:spPr>
            <a:xfrm>
              <a:off x="8667750" y="2152650"/>
              <a:ext cx="476250" cy="762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 dirty="0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8667750" y="2076450"/>
              <a:ext cx="476250" cy="762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8" name="Rectangle 14"/>
            <p:cNvSpPr/>
            <p:nvPr/>
          </p:nvSpPr>
          <p:spPr>
            <a:xfrm>
              <a:off x="8667750" y="2000250"/>
              <a:ext cx="47625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9" name="Rectangle 14"/>
            <p:cNvSpPr/>
            <p:nvPr/>
          </p:nvSpPr>
          <p:spPr>
            <a:xfrm>
              <a:off x="8667750" y="2466975"/>
              <a:ext cx="47625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</p:grpSp>
      <p:sp>
        <p:nvSpPr>
          <p:cNvPr id="24" name="Oval 28"/>
          <p:cNvSpPr/>
          <p:nvPr userDrawn="1"/>
        </p:nvSpPr>
        <p:spPr>
          <a:xfrm>
            <a:off x="8572500" y="6038850"/>
            <a:ext cx="152400" cy="152400"/>
          </a:xfrm>
          <a:prstGeom prst="ellipse">
            <a:avLst/>
          </a:prstGeom>
          <a:effectLst/>
        </p:spPr>
        <p:style>
          <a:lnRef idx="1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 dirty="0"/>
          </a:p>
        </p:txBody>
      </p:sp>
      <p:sp>
        <p:nvSpPr>
          <p:cNvPr id="23" name="Oval 28"/>
          <p:cNvSpPr/>
          <p:nvPr userDrawn="1"/>
        </p:nvSpPr>
        <p:spPr>
          <a:xfrm>
            <a:off x="8572500" y="6324600"/>
            <a:ext cx="152400" cy="152400"/>
          </a:xfrm>
          <a:prstGeom prst="ellipse">
            <a:avLst/>
          </a:prstGeom>
          <a:effectLst/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5" name="Oval 28"/>
          <p:cNvSpPr/>
          <p:nvPr userDrawn="1"/>
        </p:nvSpPr>
        <p:spPr>
          <a:xfrm>
            <a:off x="8572500" y="5476875"/>
            <a:ext cx="152400" cy="152400"/>
          </a:xfrm>
          <a:prstGeom prst="ellipse">
            <a:avLst/>
          </a:prstGeom>
          <a:effectLst/>
        </p:spPr>
        <p:style>
          <a:lnRef idx="1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4" name="Oval 28"/>
          <p:cNvSpPr/>
          <p:nvPr userDrawn="1"/>
        </p:nvSpPr>
        <p:spPr>
          <a:xfrm>
            <a:off x="8572500" y="5753100"/>
            <a:ext cx="152400" cy="152400"/>
          </a:xfrm>
          <a:prstGeom prst="ellipse">
            <a:avLst/>
          </a:prstGeom>
          <a:effectLst/>
        </p:spPr>
        <p:style>
          <a:lnRef idx="1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9" name="Rectangle 3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extLst/>
          </a:lstStyle>
          <a:p>
            <a:pPr algn="r"/>
            <a:fld id="{8F67D422-08A8-451B-9A67-21962FC4B660}" type="datetimeFigureOut">
              <a:rPr lang="en-US" sz="1100" smtClean="0"/>
              <a:pPr algn="r"/>
              <a:t>4/3/2012</a:t>
            </a:fld>
            <a:endParaRPr lang="en-US"/>
          </a:p>
        </p:txBody>
      </p:sp>
      <p:sp>
        <p:nvSpPr>
          <p:cNvPr id="25" name="Rectangle 35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>
            <a:extLst/>
          </a:lstStyle>
          <a:p>
            <a:fld id="{169B2101-2E9F-420A-91A3-890890D84497}" type="slidenum">
              <a:rPr lang="en-US" sz="1200" smtClean="0"/>
              <a:pPr/>
              <a:t>‹#›</a:t>
            </a:fld>
            <a:endParaRPr lang="en-US"/>
          </a:p>
        </p:txBody>
      </p:sp>
      <p:sp>
        <p:nvSpPr>
          <p:cNvPr id="31" name="Rectangle 36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extLst/>
          </a:lstStyle>
          <a:p>
            <a:endParaRPr lang="en-US"/>
          </a:p>
        </p:txBody>
      </p:sp>
      <p:sp>
        <p:nvSpPr>
          <p:cNvPr id="33" name="Rectangle 32"/>
          <p:cNvSpPr>
            <a:spLocks noGrp="1"/>
          </p:cNvSpPr>
          <p:nvPr>
            <p:ph type="title" hasCustomPrompt="1"/>
          </p:nvPr>
        </p:nvSpPr>
        <p:spPr>
          <a:xfrm>
            <a:off x="2057400" y="281352"/>
            <a:ext cx="6509239" cy="3886200"/>
          </a:xfrm>
          <a:scene3d>
            <a:camera prst="orthographicFront"/>
            <a:lightRig rig="threePt" dir="t"/>
          </a:scene3d>
          <a:sp3d/>
        </p:spPr>
        <p:txBody>
          <a:bodyPr vert="horz" anchor="ctr">
            <a:normAutofit/>
          </a:bodyPr>
          <a:lstStyle>
            <a:lvl1pPr algn="ctr">
              <a:lnSpc>
                <a:spcPct val="100000"/>
              </a:lnSpc>
              <a:defRPr kumimoji="0" lang="en-US" sz="7200" b="1" i="0" u="none" strike="noStrike" kern="0" cap="none" spc="0" normalizeH="0" baseline="0" noProof="0" dirty="0" smtClean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chemeClr val="accent6">
                        <a:shade val="80000"/>
                      </a:schemeClr>
                    </a:gs>
                    <a:gs pos="45000">
                      <a:schemeClr val="accent6">
                        <a:shade val="100000"/>
                      </a:scheme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defRPr>
            </a:lvl1pPr>
            <a:extLst/>
          </a:lstStyle>
          <a:p>
            <a:r>
              <a:rPr lang="en-US" dirty="0" smtClean="0"/>
              <a:t>Show Title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3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2" name="Rectangle 10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extLst/>
          </a:lstStyle>
          <a:p>
            <a:pPr algn="r"/>
            <a:fld id="{8F67D422-08A8-451B-9A67-21962FC4B660}" type="datetimeFigureOut">
              <a:rPr lang="en-US" sz="1100" smtClean="0"/>
              <a:pPr algn="r"/>
              <a:t>4/3/2012</a:t>
            </a:fld>
            <a:endParaRPr lang="en-US"/>
          </a:p>
        </p:txBody>
      </p:sp>
      <p:sp>
        <p:nvSpPr>
          <p:cNvPr id="27" name="Rectangle 11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>
            <a:extLst/>
          </a:lstStyle>
          <a:p>
            <a:fld id="{169B2101-2E9F-420A-91A3-890890D84497}" type="slidenum">
              <a:rPr lang="en-US" sz="1200" smtClean="0"/>
              <a:pPr/>
              <a:t>‹#›</a:t>
            </a:fld>
            <a:endParaRPr lang="en-US"/>
          </a:p>
        </p:txBody>
      </p:sp>
      <p:sp>
        <p:nvSpPr>
          <p:cNvPr id="4" name="Rectangle 12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extLst/>
          </a:lstStyle>
          <a:p>
            <a:endParaRPr lang="en-US"/>
          </a:p>
        </p:txBody>
      </p:sp>
      <p:sp>
        <p:nvSpPr>
          <p:cNvPr id="28" name="Rectangle 14"/>
          <p:cNvSpPr>
            <a:spLocks noGrp="1"/>
          </p:cNvSpPr>
          <p:nvPr>
            <p:ph type="title"/>
          </p:nvPr>
        </p:nvSpPr>
        <p:spPr/>
        <p:txBody>
          <a:bodyPr rtlCol="0" anchor="b"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extLst/>
          </a:lstStyle>
          <a:p>
            <a:pPr algn="r"/>
            <a:fld id="{8F67D422-08A8-451B-9A67-21962FC4B660}" type="datetimeFigureOut">
              <a:rPr lang="en-US" sz="1100" smtClean="0"/>
              <a:pPr algn="r"/>
              <a:t>4/3/2012</a:t>
            </a:fld>
            <a:endParaRPr lang="en-US"/>
          </a:p>
        </p:txBody>
      </p:sp>
      <p:sp>
        <p:nvSpPr>
          <p:cNvPr id="26" name="Rectangle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extLst/>
          </a:lstStyle>
          <a:p>
            <a:endParaRPr lang="en-US"/>
          </a:p>
        </p:txBody>
      </p:sp>
      <p:sp>
        <p:nvSpPr>
          <p:cNvPr id="12" name="Rectangle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extLst/>
          </a:lstStyle>
          <a:p>
            <a:fld id="{169B2101-2E9F-420A-91A3-890890D84497}" type="slidenum">
              <a:rPr lang="en-US" sz="1200" smtClean="0"/>
              <a:pPr/>
              <a:t>‹#›</a:t>
            </a:fld>
            <a:endParaRPr lang="en-US"/>
          </a:p>
        </p:txBody>
      </p:sp>
      <p:sp>
        <p:nvSpPr>
          <p:cNvPr id="27" name="Rectangle 6"/>
          <p:cNvSpPr>
            <a:spLocks noGrp="1"/>
          </p:cNvSpPr>
          <p:nvPr>
            <p:ph type="title" hasCustomPrompt="1"/>
          </p:nvPr>
        </p:nvSpPr>
        <p:spPr>
          <a:xfrm>
            <a:off x="228600" y="1676400"/>
            <a:ext cx="8229600" cy="1143000"/>
          </a:xfrm>
        </p:spPr>
        <p:txBody>
          <a:bodyPr rtlCol="0" anchor="ctr">
            <a:normAutofit/>
          </a:bodyPr>
          <a:lstStyle>
            <a:lvl1pPr>
              <a:defRPr kumimoji="0" sz="4800" b="1" i="0" u="none" strike="noStrike" kern="0" cap="none" spc="0" normalizeH="0" baseline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rgbClr val="FA8D3D">
                        <a:shade val="80000"/>
                      </a:srgbClr>
                    </a:gs>
                    <a:gs pos="45000">
                      <a:srgbClr val="FA8D3D">
                        <a:shade val="100000"/>
                      </a:srgb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uLnTx/>
                <a:uFillTx/>
                <a:latin typeface="Trebuchet MS"/>
                <a:ea typeface="+mj-ea"/>
                <a:cs typeface="+mj-cs"/>
              </a:defRPr>
            </a:lvl1pPr>
            <a:extLst/>
          </a:lstStyle>
          <a:p>
            <a:r>
              <a:rPr lang="en-US" dirty="0" smtClean="0"/>
              <a:t>Click to add section title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imple Question &amp; Answ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3"/>
          <p:cNvSpPr>
            <a:spLocks noGrp="1"/>
          </p:cNvSpPr>
          <p:nvPr>
            <p:ph type="dt" sz="half" idx="10"/>
          </p:nvPr>
        </p:nvSpPr>
        <p:spPr/>
        <p:txBody>
          <a:bodyPr vert="horz"/>
          <a:lstStyle>
            <a:lvl1pPr algn="r">
              <a:defRPr/>
            </a:lvl1pPr>
            <a:extLst/>
          </a:lstStyle>
          <a:p>
            <a:fld id="{1BEBB2CB-903D-46EF-8227-E770ED8FF514}" type="datetimeFigureOut">
              <a:rPr lang="en-US" smtClean="0"/>
              <a:pPr/>
              <a:t>4/3/2012</a:t>
            </a:fld>
            <a:endParaRPr lang="en-US"/>
          </a:p>
        </p:txBody>
      </p:sp>
      <p:sp>
        <p:nvSpPr>
          <p:cNvPr id="22" name="Rectangle 4"/>
          <p:cNvSpPr>
            <a:spLocks noGrp="1"/>
          </p:cNvSpPr>
          <p:nvPr>
            <p:ph type="ftr" sz="quarter" idx="11"/>
          </p:nvPr>
        </p:nvSpPr>
        <p:spPr/>
        <p:txBody>
          <a:bodyPr vert="horz"/>
          <a:lstStyle>
            <a:extLst/>
          </a:lstStyle>
          <a:p>
            <a:endParaRPr lang="en-US"/>
          </a:p>
        </p:txBody>
      </p:sp>
      <p:sp>
        <p:nvSpPr>
          <p:cNvPr id="31" name="Rectangle 5"/>
          <p:cNvSpPr>
            <a:spLocks noGrp="1"/>
          </p:cNvSpPr>
          <p:nvPr>
            <p:ph type="sldNum" sz="quarter" idx="12"/>
          </p:nvPr>
        </p:nvSpPr>
        <p:spPr/>
        <p:txBody>
          <a:bodyPr vert="horz"/>
          <a:lstStyle>
            <a:extLst/>
          </a:lstStyle>
          <a:p>
            <a:fld id="{C75B88FA-3392-4D65-A457-DB2A99531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Rectangle 8"/>
          <p:cNvSpPr>
            <a:spLocks noGrp="1"/>
          </p:cNvSpPr>
          <p:nvPr>
            <p:ph type="title" hasCustomPrompt="1"/>
          </p:nvPr>
        </p:nvSpPr>
        <p:spPr>
          <a:xfrm>
            <a:off x="228600" y="457200"/>
            <a:ext cx="8229600" cy="1143000"/>
          </a:xfrm>
        </p:spPr>
        <p:txBody>
          <a:bodyPr rtlCol="0" anchor="ctr"/>
          <a:lstStyle>
            <a:lvl1pPr algn="l">
              <a:defRPr i="1">
                <a:solidFill>
                  <a:schemeClr val="tx1">
                    <a:shade val="7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Click to add question</a:t>
            </a:r>
            <a:endParaRPr lang="en-US" dirty="0"/>
          </a:p>
        </p:txBody>
      </p:sp>
      <p:sp>
        <p:nvSpPr>
          <p:cNvPr id="13" name="Rectangle 13"/>
          <p:cNvSpPr>
            <a:spLocks noGrp="1"/>
          </p:cNvSpPr>
          <p:nvPr>
            <p:ph type="body" sz="quarter" idx="14" hasCustomPrompt="1"/>
          </p:nvPr>
        </p:nvSpPr>
        <p:spPr>
          <a:xfrm>
            <a:off x="228600" y="1676400"/>
            <a:ext cx="8229600" cy="1143000"/>
          </a:xfrm>
        </p:spPr>
        <p:txBody>
          <a:bodyPr rtlCol="0" anchor="ctr"/>
          <a:lstStyle>
            <a:lvl1pPr algn="ctr">
              <a:buFontTx/>
              <a:buNone/>
              <a:defRPr kumimoji="0" sz="4800" b="1" i="0" u="none" strike="noStrike" kern="0" cap="none" spc="0" normalizeH="0" baseline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chemeClr val="accent6">
                        <a:shade val="80000"/>
                      </a:schemeClr>
                    </a:gs>
                    <a:gs pos="45000">
                      <a:schemeClr val="accent6">
                        <a:shade val="100000"/>
                      </a:scheme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defRPr>
            </a:lvl1pPr>
            <a:extLst/>
          </a:lstStyle>
          <a:p>
            <a:pPr lvl="0"/>
            <a:r>
              <a:rPr lang="en-US" dirty="0" smtClean="0"/>
              <a:t>Click to add answer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mph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969696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500"/>
                            </p:stCondLst>
                            <p:childTnLst>
                              <p:par>
                                <p:cTn id="8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13" grpId="0" build="p">
        <p:tmplLst>
          <p:tmpl lvl="1">
            <p:tnLst>
              <p:par>
                <p:cTn presetID="45" presetClass="entr" presetSubtype="0" fill="hold" nodeType="afterEffect">
                  <p:stCondLst>
                    <p:cond delay="0"/>
                  </p:stCondLst>
                  <p:iterate type="lt">
                    <p:tmPct val="10000"/>
                  </p:iterate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1000"/>
                        <p:tgtEl>
                          <p:spTgt spid="13"/>
                        </p:tgtEl>
                      </p:cBhvr>
                    </p:animEffect>
                    <p:anim calcmode="lin" valueType="num">
                      <p:cBhvr>
                        <p:cTn dur="1000" fill="hold"/>
                        <p:tgtEl>
                          <p:spTgt spid="13"/>
                        </p:tgtEl>
                        <p:attrNameLst>
                          <p:attrName>ppt_w</p:attrName>
                        </p:attrNameLst>
                      </p:cBhvr>
                      <p:tavLst>
                        <p:tav tm="0" fmla="#ppt_w*sin(2.5*pi*$)">
                          <p:val>
                            <p:fltVal val="0"/>
                          </p:val>
                        </p:tav>
                        <p:tav tm="100000">
                          <p:val>
                            <p:fltVal val="1"/>
                          </p:val>
                        </p:tav>
                      </p:tavLst>
                    </p:anim>
                    <p:anim calcmode="lin" valueType="num">
                      <p:cBhvr>
                        <p:cTn dur="1000" fill="hold"/>
                        <p:tgtEl>
                          <p:spTgt spid="13"/>
                        </p:tgtEl>
                        <p:attrNameLst>
                          <p:attrName>ppt_h</p:attrName>
                        </p:attrNameLst>
                      </p:cBhvr>
                      <p:tavLst>
                        <p:tav tm="0">
                          <p:val>
                            <p:strVal val="#ppt_h"/>
                          </p:val>
                        </p:tav>
                        <p:tav tm="100000">
                          <p:val>
                            <p:strVal val="#ppt_h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</p:bld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tailed Question &amp; Answ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3"/>
          <p:cNvSpPr>
            <a:spLocks noGrp="1"/>
          </p:cNvSpPr>
          <p:nvPr>
            <p:ph type="dt" sz="half" idx="10"/>
          </p:nvPr>
        </p:nvSpPr>
        <p:spPr/>
        <p:txBody>
          <a:bodyPr vert="horz"/>
          <a:lstStyle>
            <a:lvl1pPr algn="r">
              <a:defRPr/>
            </a:lvl1pPr>
            <a:extLst/>
          </a:lstStyle>
          <a:p>
            <a:fld id="{1BEBB2CB-903D-46EF-8227-E770ED8FF514}" type="datetimeFigureOut">
              <a:rPr lang="en-US" smtClean="0"/>
              <a:pPr/>
              <a:t>4/3/2012</a:t>
            </a:fld>
            <a:endParaRPr lang="en-US"/>
          </a:p>
        </p:txBody>
      </p:sp>
      <p:sp>
        <p:nvSpPr>
          <p:cNvPr id="28" name="Rectangle 4"/>
          <p:cNvSpPr>
            <a:spLocks noGrp="1"/>
          </p:cNvSpPr>
          <p:nvPr>
            <p:ph type="ftr" sz="quarter" idx="11"/>
          </p:nvPr>
        </p:nvSpPr>
        <p:spPr/>
        <p:txBody>
          <a:bodyPr vert="horz"/>
          <a:lstStyle>
            <a:extLst/>
          </a:lstStyle>
          <a:p>
            <a:endParaRPr lang="en-US"/>
          </a:p>
        </p:txBody>
      </p:sp>
      <p:sp>
        <p:nvSpPr>
          <p:cNvPr id="10" name="Rectangle 5"/>
          <p:cNvSpPr>
            <a:spLocks noGrp="1"/>
          </p:cNvSpPr>
          <p:nvPr>
            <p:ph type="sldNum" sz="quarter" idx="12"/>
          </p:nvPr>
        </p:nvSpPr>
        <p:spPr/>
        <p:txBody>
          <a:bodyPr vert="horz"/>
          <a:lstStyle>
            <a:extLst/>
          </a:lstStyle>
          <a:p>
            <a:fld id="{C75B88FA-3392-4D65-A457-DB2A99531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1" name="Rectangle 8"/>
          <p:cNvSpPr>
            <a:spLocks noGrp="1"/>
          </p:cNvSpPr>
          <p:nvPr>
            <p:ph type="title" hasCustomPrompt="1"/>
          </p:nvPr>
        </p:nvSpPr>
        <p:spPr>
          <a:xfrm>
            <a:off x="228600" y="457200"/>
            <a:ext cx="8229600" cy="1143000"/>
          </a:xfrm>
        </p:spPr>
        <p:txBody>
          <a:bodyPr rtlCol="0" anchor="ctr"/>
          <a:lstStyle>
            <a:lvl1pPr algn="l">
              <a:defRPr i="1">
                <a:solidFill>
                  <a:schemeClr val="tx1">
                    <a:shade val="7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Click to add question</a:t>
            </a:r>
            <a:endParaRPr lang="en-US" dirty="0"/>
          </a:p>
        </p:txBody>
      </p:sp>
      <p:sp>
        <p:nvSpPr>
          <p:cNvPr id="25" name="Rectangle 13"/>
          <p:cNvSpPr>
            <a:spLocks noGrp="1"/>
          </p:cNvSpPr>
          <p:nvPr>
            <p:ph type="body" sz="quarter" idx="14" hasCustomPrompt="1"/>
          </p:nvPr>
        </p:nvSpPr>
        <p:spPr>
          <a:xfrm>
            <a:off x="228600" y="1676400"/>
            <a:ext cx="8229600" cy="1143000"/>
          </a:xfrm>
        </p:spPr>
        <p:txBody>
          <a:bodyPr rtlCol="0" anchor="ctr"/>
          <a:lstStyle>
            <a:lvl1pPr algn="ctr">
              <a:buFontTx/>
              <a:buNone/>
              <a:defRPr kumimoji="0" sz="4800" b="1" i="0" u="none" strike="noStrike" kern="0" cap="none" spc="0" normalizeH="0" baseline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chemeClr val="accent6">
                        <a:shade val="80000"/>
                      </a:schemeClr>
                    </a:gs>
                    <a:gs pos="45000">
                      <a:schemeClr val="accent6">
                        <a:shade val="100000"/>
                      </a:scheme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defRPr>
            </a:lvl1pPr>
            <a:extLst/>
          </a:lstStyle>
          <a:p>
            <a:pPr lvl="0"/>
            <a:r>
              <a:rPr lang="en-US" dirty="0" smtClean="0"/>
              <a:t>Click to add answer</a:t>
            </a:r>
            <a:endParaRPr lang="en-US" dirty="0"/>
          </a:p>
        </p:txBody>
      </p:sp>
      <p:sp>
        <p:nvSpPr>
          <p:cNvPr id="22" name="Rectangle 9"/>
          <p:cNvSpPr>
            <a:spLocks noGrp="1"/>
          </p:cNvSpPr>
          <p:nvPr>
            <p:ph type="body" sz="quarter" idx="15" hasCustomPrompt="1"/>
          </p:nvPr>
        </p:nvSpPr>
        <p:spPr>
          <a:xfrm>
            <a:off x="1828800" y="3124200"/>
            <a:ext cx="5105400" cy="1981200"/>
          </a:xfrm>
        </p:spPr>
        <p:txBody>
          <a:bodyPr vert="horz"/>
          <a:lstStyle>
            <a:lvl1pPr algn="ctr">
              <a:buFontTx/>
              <a:buNone/>
              <a:defRPr i="1" baseline="0"/>
            </a:lvl1pPr>
            <a:extLst/>
          </a:lstStyle>
          <a:p>
            <a:pPr lvl="0"/>
            <a:r>
              <a:rPr lang="en-US" dirty="0" smtClean="0"/>
              <a:t>Click to add detail to the answer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mph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969696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500"/>
                            </p:stCondLst>
                            <p:childTnLst>
                              <p:par>
                                <p:cTn id="8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3000"/>
                            </p:stCondLst>
                            <p:childTnLst>
                              <p:par>
                                <p:cTn id="1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/>
      <p:bldP spid="25" grpId="0" build="p">
        <p:tmplLst>
          <p:tmpl lvl="1">
            <p:tnLst>
              <p:par>
                <p:cTn presetID="45" presetClass="entr" presetSubtype="0" fill="hold" nodeType="afterEffect">
                  <p:stCondLst>
                    <p:cond delay="0"/>
                  </p:stCondLst>
                  <p:iterate type="lt">
                    <p:tmPct val="10000"/>
                  </p:iterate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1000"/>
                        <p:tgtEl>
                          <p:spTgt spid="25"/>
                        </p:tgtEl>
                      </p:cBhvr>
                    </p:animEffect>
                    <p:anim calcmode="lin" valueType="num">
                      <p:cBhvr>
                        <p:cTn dur="1000" fill="hold"/>
                        <p:tgtEl>
                          <p:spTgt spid="25"/>
                        </p:tgtEl>
                        <p:attrNameLst>
                          <p:attrName>ppt_w</p:attrName>
                        </p:attrNameLst>
                      </p:cBhvr>
                      <p:tavLst>
                        <p:tav tm="0" fmla="#ppt_w*sin(2.5*pi*$)">
                          <p:val>
                            <p:fltVal val="0"/>
                          </p:val>
                        </p:tav>
                        <p:tav tm="100000">
                          <p:val>
                            <p:fltVal val="1"/>
                          </p:val>
                        </p:tav>
                      </p:tavLst>
                    </p:anim>
                    <p:anim calcmode="lin" valueType="num">
                      <p:cBhvr>
                        <p:cTn dur="1000" fill="hold"/>
                        <p:tgtEl>
                          <p:spTgt spid="25"/>
                        </p:tgtEl>
                        <p:attrNameLst>
                          <p:attrName>ppt_h</p:attrName>
                        </p:attrNameLst>
                      </p:cBhvr>
                      <p:tavLst>
                        <p:tav tm="0">
                          <p:val>
                            <p:strVal val="#ppt_h"/>
                          </p:val>
                        </p:tav>
                        <p:tav tm="100000">
                          <p:val>
                            <p:strVal val="#ppt_h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22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2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1000"/>
                        <p:tgtEl>
                          <p:spTgt spid="22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 Question (Answer: True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3"/>
          <p:cNvSpPr>
            <a:spLocks noGrp="1"/>
          </p:cNvSpPr>
          <p:nvPr>
            <p:ph type="dt" sz="half" idx="10"/>
          </p:nvPr>
        </p:nvSpPr>
        <p:spPr/>
        <p:txBody>
          <a:bodyPr vert="horz"/>
          <a:lstStyle>
            <a:lvl1pPr algn="r">
              <a:defRPr/>
            </a:lvl1pPr>
            <a:extLst/>
          </a:lstStyle>
          <a:p>
            <a:fld id="{1BEBB2CB-903D-46EF-8227-E770ED8FF514}" type="datetimeFigureOut">
              <a:rPr lang="en-US" smtClean="0"/>
              <a:pPr/>
              <a:t>4/3/2012</a:t>
            </a:fld>
            <a:endParaRPr lang="en-US"/>
          </a:p>
        </p:txBody>
      </p:sp>
      <p:sp>
        <p:nvSpPr>
          <p:cNvPr id="11" name="Rectangle 4"/>
          <p:cNvSpPr>
            <a:spLocks noGrp="1"/>
          </p:cNvSpPr>
          <p:nvPr>
            <p:ph type="ftr" sz="quarter" idx="11"/>
          </p:nvPr>
        </p:nvSpPr>
        <p:spPr/>
        <p:txBody>
          <a:bodyPr vert="horz"/>
          <a:lstStyle>
            <a:extLst/>
          </a:lstStyle>
          <a:p>
            <a:endParaRPr lang="en-US"/>
          </a:p>
        </p:txBody>
      </p:sp>
      <p:sp>
        <p:nvSpPr>
          <p:cNvPr id="10" name="Rectangle 5"/>
          <p:cNvSpPr>
            <a:spLocks noGrp="1"/>
          </p:cNvSpPr>
          <p:nvPr>
            <p:ph type="sldNum" sz="quarter" idx="12"/>
          </p:nvPr>
        </p:nvSpPr>
        <p:spPr/>
        <p:txBody>
          <a:bodyPr vert="horz"/>
          <a:lstStyle>
            <a:extLst/>
          </a:lstStyle>
          <a:p>
            <a:fld id="{C75B88FA-3392-4D65-A457-DB2A99531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7" name="Question"/>
          <p:cNvSpPr>
            <a:spLocks noGrp="1"/>
          </p:cNvSpPr>
          <p:nvPr>
            <p:ph type="title" hasCustomPrompt="1"/>
          </p:nvPr>
        </p:nvSpPr>
        <p:spPr>
          <a:xfrm>
            <a:off x="228600" y="457200"/>
            <a:ext cx="8229600" cy="1143000"/>
          </a:xfrm>
        </p:spPr>
        <p:txBody>
          <a:bodyPr rtlCol="0" anchor="ctr"/>
          <a:lstStyle>
            <a:lvl1pPr algn="l">
              <a:defRPr i="1">
                <a:solidFill>
                  <a:schemeClr val="tx1">
                    <a:shade val="7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Click to add question</a:t>
            </a:r>
            <a:endParaRPr lang="en-US" dirty="0"/>
          </a:p>
        </p:txBody>
      </p:sp>
      <p:sp>
        <p:nvSpPr>
          <p:cNvPr id="8" name="Answer Base"/>
          <p:cNvSpPr txBox="1"/>
          <p:nvPr userDrawn="1"/>
        </p:nvSpPr>
        <p:spPr>
          <a:xfrm>
            <a:off x="182880" y="1676400"/>
            <a:ext cx="8321040" cy="1828800"/>
          </a:xfrm>
          <a:prstGeom prst="rect">
            <a:avLst/>
          </a:prstGeom>
          <a:noFill/>
        </p:spPr>
        <p:txBody>
          <a:bodyPr wrap="square">
            <a:noAutofit/>
          </a:bodyPr>
          <a:lstStyle>
            <a:extLst/>
          </a:lstStyle>
          <a:p>
            <a:pPr marL="0" indent="0" algn="ctr" rtl="0" latinLnBrk="0">
              <a:spcBef>
                <a:spcPct val="20000"/>
              </a:spcBef>
              <a:buNone/>
            </a:pPr>
            <a:r>
              <a:rPr lang="en-US" sz="7200" dirty="0" smtClean="0">
                <a:solidFill>
                  <a:schemeClr val="tx1">
                    <a:alpha val="40000"/>
                  </a:schemeClr>
                </a:solidFill>
              </a:rPr>
              <a:t>TRUE</a:t>
            </a:r>
            <a:r>
              <a:rPr lang="en-US" sz="7200" baseline="0" dirty="0" smtClean="0">
                <a:solidFill>
                  <a:schemeClr val="tx1">
                    <a:alpha val="40000"/>
                  </a:schemeClr>
                </a:solidFill>
              </a:rPr>
              <a:t> </a:t>
            </a:r>
            <a:r>
              <a:rPr lang="en-US" sz="7200" dirty="0" smtClean="0">
                <a:solidFill>
                  <a:schemeClr val="tx1">
                    <a:alpha val="40000"/>
                  </a:schemeClr>
                </a:solidFill>
              </a:rPr>
              <a:t>or FALSE?</a:t>
            </a:r>
            <a:endParaRPr lang="en-US" sz="7200" dirty="0">
              <a:solidFill>
                <a:schemeClr val="tx1">
                  <a:alpha val="40000"/>
                </a:schemeClr>
              </a:solidFill>
            </a:endParaRPr>
          </a:p>
        </p:txBody>
      </p:sp>
      <p:sp>
        <p:nvSpPr>
          <p:cNvPr id="7" name="Answer"/>
          <p:cNvSpPr/>
          <p:nvPr userDrawn="1"/>
        </p:nvSpPr>
        <p:spPr>
          <a:xfrm>
            <a:off x="182880" y="1676400"/>
            <a:ext cx="8321040" cy="1200329"/>
          </a:xfrm>
          <a:prstGeom prst="rect">
            <a:avLst/>
          </a:prstGeom>
        </p:spPr>
        <p:txBody>
          <a:bodyPr wrap="square">
            <a:spAutoFit/>
          </a:bodyPr>
          <a:lstStyle>
            <a:extLst/>
          </a:lstStyle>
          <a:p>
            <a:pPr indent="0" algn="ctr" latinLnBrk="0">
              <a:spcBef>
                <a:spcPct val="20000"/>
              </a:spcBef>
              <a:buNone/>
            </a:pPr>
            <a:r>
              <a:rPr lang="en-US" sz="7200" dirty="0" smtClean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rgbClr val="FA8D3D">
                        <a:shade val="80000"/>
                      </a:srgbClr>
                    </a:gs>
                    <a:gs pos="45000">
                      <a:srgbClr val="FA8D3D">
                        <a:shade val="100000"/>
                      </a:srgb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ea typeface="+mn-ea"/>
                <a:cs typeface="+mn-cs"/>
              </a:rPr>
              <a:t>TRUE </a:t>
            </a:r>
            <a:r>
              <a:rPr lang="en-US" sz="7200" dirty="0" smtClean="0">
                <a:solidFill>
                  <a:prstClr val="white">
                    <a:alpha val="40000"/>
                  </a:prstClr>
                </a:solidFill>
                <a:ea typeface="+mn-ea"/>
                <a:cs typeface="+mn-cs"/>
              </a:rPr>
              <a:t>or FALSE?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3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29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7" grpId="0"/>
    </p:bld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 Question (Answer: False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Rectangle 3"/>
          <p:cNvSpPr>
            <a:spLocks noGrp="1"/>
          </p:cNvSpPr>
          <p:nvPr>
            <p:ph type="dt" sz="half" idx="10"/>
          </p:nvPr>
        </p:nvSpPr>
        <p:spPr/>
        <p:txBody>
          <a:bodyPr vert="horz"/>
          <a:lstStyle>
            <a:lvl1pPr algn="r">
              <a:defRPr/>
            </a:lvl1pPr>
            <a:extLst/>
          </a:lstStyle>
          <a:p>
            <a:fld id="{1BEBB2CB-903D-46EF-8227-E770ED8FF514}" type="datetimeFigureOut">
              <a:rPr lang="en-US" smtClean="0"/>
              <a:pPr/>
              <a:t>4/3/2012</a:t>
            </a:fld>
            <a:endParaRPr lang="en-US"/>
          </a:p>
        </p:txBody>
      </p:sp>
      <p:sp>
        <p:nvSpPr>
          <p:cNvPr id="2" name="Rectangle 4"/>
          <p:cNvSpPr>
            <a:spLocks noGrp="1"/>
          </p:cNvSpPr>
          <p:nvPr>
            <p:ph type="ftr" sz="quarter" idx="11"/>
          </p:nvPr>
        </p:nvSpPr>
        <p:spPr/>
        <p:txBody>
          <a:bodyPr vert="horz"/>
          <a:lstStyle>
            <a:extLst/>
          </a:lstStyle>
          <a:p>
            <a:endParaRPr lang="en-US"/>
          </a:p>
        </p:txBody>
      </p:sp>
      <p:sp>
        <p:nvSpPr>
          <p:cNvPr id="28" name="Rectangle 5"/>
          <p:cNvSpPr>
            <a:spLocks noGrp="1"/>
          </p:cNvSpPr>
          <p:nvPr>
            <p:ph type="sldNum" sz="quarter" idx="12"/>
          </p:nvPr>
        </p:nvSpPr>
        <p:spPr/>
        <p:txBody>
          <a:bodyPr vert="horz"/>
          <a:lstStyle>
            <a:extLst/>
          </a:lstStyle>
          <a:p>
            <a:fld id="{C75B88FA-3392-4D65-A457-DB2A99531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Question"/>
          <p:cNvSpPr>
            <a:spLocks noGrp="1"/>
          </p:cNvSpPr>
          <p:nvPr>
            <p:ph type="title" hasCustomPrompt="1"/>
          </p:nvPr>
        </p:nvSpPr>
        <p:spPr>
          <a:xfrm>
            <a:off x="228600" y="457200"/>
            <a:ext cx="8229600" cy="1143000"/>
          </a:xfrm>
        </p:spPr>
        <p:txBody>
          <a:bodyPr rtlCol="0" anchor="ctr"/>
          <a:lstStyle>
            <a:lvl1pPr algn="l">
              <a:defRPr i="1">
                <a:solidFill>
                  <a:schemeClr val="tx1">
                    <a:shade val="7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Click to add question</a:t>
            </a:r>
            <a:endParaRPr lang="en-US" dirty="0"/>
          </a:p>
        </p:txBody>
      </p:sp>
      <p:sp>
        <p:nvSpPr>
          <p:cNvPr id="29" name="Answer Base"/>
          <p:cNvSpPr txBox="1"/>
          <p:nvPr userDrawn="1"/>
        </p:nvSpPr>
        <p:spPr>
          <a:xfrm>
            <a:off x="228600" y="1600200"/>
            <a:ext cx="8229600" cy="1293926"/>
          </a:xfrm>
          <a:prstGeom prst="rect">
            <a:avLst/>
          </a:prstGeom>
          <a:noFill/>
        </p:spPr>
        <p:txBody>
          <a:bodyPr wrap="square">
            <a:noAutofit/>
          </a:bodyPr>
          <a:lstStyle>
            <a:extLst/>
          </a:lstStyle>
          <a:p>
            <a:pPr marL="0" indent="0" algn="ctr" rtl="0" latinLnBrk="0">
              <a:spcBef>
                <a:spcPct val="20000"/>
              </a:spcBef>
              <a:buNone/>
            </a:pPr>
            <a:r>
              <a:rPr lang="en-US" sz="7200" dirty="0" smtClean="0">
                <a:solidFill>
                  <a:schemeClr val="tx1">
                    <a:alpha val="40000"/>
                  </a:schemeClr>
                </a:solidFill>
              </a:rPr>
              <a:t>TRUE</a:t>
            </a:r>
            <a:r>
              <a:rPr lang="en-US" sz="7200" baseline="0" dirty="0" smtClean="0">
                <a:solidFill>
                  <a:schemeClr val="tx1">
                    <a:alpha val="40000"/>
                  </a:schemeClr>
                </a:solidFill>
              </a:rPr>
              <a:t> </a:t>
            </a:r>
            <a:r>
              <a:rPr lang="en-US" sz="7200" dirty="0" smtClean="0">
                <a:solidFill>
                  <a:schemeClr val="tx1">
                    <a:alpha val="40000"/>
                  </a:schemeClr>
                </a:solidFill>
              </a:rPr>
              <a:t>or FALSE?</a:t>
            </a:r>
            <a:endParaRPr lang="en-US" sz="7200" dirty="0">
              <a:solidFill>
                <a:schemeClr val="tx1">
                  <a:alpha val="40000"/>
                </a:schemeClr>
              </a:solidFill>
            </a:endParaRPr>
          </a:p>
        </p:txBody>
      </p:sp>
      <p:sp>
        <p:nvSpPr>
          <p:cNvPr id="7" name="Answer"/>
          <p:cNvSpPr/>
          <p:nvPr userDrawn="1"/>
        </p:nvSpPr>
        <p:spPr>
          <a:xfrm>
            <a:off x="228600" y="1600200"/>
            <a:ext cx="8229600" cy="1200329"/>
          </a:xfrm>
          <a:prstGeom prst="rect">
            <a:avLst/>
          </a:prstGeom>
        </p:spPr>
        <p:txBody>
          <a:bodyPr wrap="square">
            <a:spAutoFit/>
          </a:bodyPr>
          <a:lstStyle>
            <a:extLst/>
          </a:lstStyle>
          <a:p>
            <a:pPr algn="ctr"/>
            <a:r>
              <a:rPr lang="en-US" sz="7200" dirty="0" smtClean="0">
                <a:solidFill>
                  <a:prstClr val="white">
                    <a:alpha val="40000"/>
                  </a:prstClr>
                </a:solidFill>
                <a:ea typeface="+mn-ea"/>
                <a:cs typeface="+mn-cs"/>
              </a:rPr>
              <a:t>TRUE or </a:t>
            </a:r>
            <a:r>
              <a:rPr lang="en-US" sz="7200" dirty="0" smtClean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rgbClr val="FA8D3D">
                        <a:shade val="80000"/>
                      </a:srgbClr>
                    </a:gs>
                    <a:gs pos="45000">
                      <a:srgbClr val="FA8D3D">
                        <a:shade val="100000"/>
                      </a:srgb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ea typeface="+mn-ea"/>
                <a:cs typeface="+mn-cs"/>
              </a:rPr>
              <a:t>FALSE</a:t>
            </a:r>
            <a:r>
              <a:rPr lang="en-US" sz="7200" dirty="0" smtClean="0">
                <a:solidFill>
                  <a:prstClr val="white">
                    <a:alpha val="40000"/>
                  </a:prstClr>
                </a:solidFill>
                <a:ea typeface="+mn-ea"/>
                <a:cs typeface="+mn-cs"/>
              </a:rPr>
              <a:t>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3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2999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" grpId="0"/>
      <p:bldP spid="7" grpId="0"/>
    </p:bld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Multiple Choic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2"/>
          <p:cNvSpPr>
            <a:spLocks noGrp="1"/>
          </p:cNvSpPr>
          <p:nvPr>
            <p:ph type="title" hasCustomPrompt="1"/>
          </p:nvPr>
        </p:nvSpPr>
        <p:spPr>
          <a:xfrm>
            <a:off x="685800" y="228600"/>
            <a:ext cx="7696200" cy="1371600"/>
          </a:xfrm>
        </p:spPr>
        <p:txBody>
          <a:bodyPr vert="horz"/>
          <a:lstStyle>
            <a:lvl1pPr algn="l">
              <a:defRPr i="1" baseline="0"/>
            </a:lvl1pPr>
            <a:extLst/>
          </a:lstStyle>
          <a:p>
            <a:r>
              <a:rPr lang="en-US" dirty="0" smtClean="0"/>
              <a:t>Click to add question</a:t>
            </a:r>
            <a:endParaRPr lang="en-US" dirty="0"/>
          </a:p>
        </p:txBody>
      </p:sp>
      <p:sp>
        <p:nvSpPr>
          <p:cNvPr id="31" name="Rectangle 3"/>
          <p:cNvSpPr>
            <a:spLocks noGrp="1"/>
          </p:cNvSpPr>
          <p:nvPr>
            <p:ph type="dt" sz="half" idx="10"/>
          </p:nvPr>
        </p:nvSpPr>
        <p:spPr/>
        <p:txBody>
          <a:bodyPr vert="horz"/>
          <a:lstStyle>
            <a:lvl1pPr algn="r">
              <a:defRPr/>
            </a:lvl1pPr>
            <a:extLst/>
          </a:lstStyle>
          <a:p>
            <a:fld id="{1BEBB2CB-903D-46EF-8227-E770ED8FF514}" type="datetimeFigureOut">
              <a:rPr lang="en-US" smtClean="0"/>
              <a:pPr/>
              <a:t>4/3/2012</a:t>
            </a:fld>
            <a:endParaRPr lang="en-US"/>
          </a:p>
        </p:txBody>
      </p:sp>
      <p:sp>
        <p:nvSpPr>
          <p:cNvPr id="26" name="Rectangle 4"/>
          <p:cNvSpPr>
            <a:spLocks noGrp="1"/>
          </p:cNvSpPr>
          <p:nvPr>
            <p:ph type="ftr" sz="quarter" idx="11"/>
          </p:nvPr>
        </p:nvSpPr>
        <p:spPr/>
        <p:txBody>
          <a:bodyPr vert="horz"/>
          <a:lstStyle>
            <a:extLst/>
          </a:lstStyle>
          <a:p>
            <a:endParaRPr lang="en-US"/>
          </a:p>
        </p:txBody>
      </p:sp>
      <p:sp>
        <p:nvSpPr>
          <p:cNvPr id="9" name="Rectangle 5"/>
          <p:cNvSpPr>
            <a:spLocks noGrp="1"/>
          </p:cNvSpPr>
          <p:nvPr>
            <p:ph type="sldNum" sz="quarter" idx="12"/>
          </p:nvPr>
        </p:nvSpPr>
        <p:spPr/>
        <p:txBody>
          <a:bodyPr vert="horz"/>
          <a:lstStyle>
            <a:extLst/>
          </a:lstStyle>
          <a:p>
            <a:fld id="{C75B88FA-3392-4D65-A457-DB2A99531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Rectangle 10"/>
          <p:cNvSpPr txBox="1"/>
          <p:nvPr userDrawn="1"/>
        </p:nvSpPr>
        <p:spPr>
          <a:xfrm>
            <a:off x="457200" y="2057400"/>
            <a:ext cx="685800" cy="492443"/>
          </a:xfrm>
          <a:prstGeom prst="rect">
            <a:avLst/>
          </a:prstGeom>
          <a:noFill/>
        </p:spPr>
        <p:txBody>
          <a:bodyPr wrap="square" tIns="91440" bIns="91440" rtlCol="0">
            <a:spAutoFit/>
          </a:bodyPr>
          <a:lstStyle>
            <a:extLst/>
          </a:lstStyle>
          <a:p>
            <a:pPr algn="r">
              <a:lnSpc>
                <a:spcPct val="100000"/>
              </a:lnSpc>
            </a:pPr>
            <a:r>
              <a:rPr lang="en-US" sz="2000" b="1" dirty="0" smtClean="0">
                <a:ln>
                  <a:solidFill>
                    <a:schemeClr val="tx2"/>
                  </a:solidFill>
                </a:ln>
                <a:solidFill>
                  <a:schemeClr val="bg2"/>
                </a:solidFill>
                <a:effectLst>
                  <a:outerShdw blurRad="50800" dist="50800" dir="2700000" algn="tl" rotWithShape="0">
                    <a:srgbClr val="000000">
                      <a:alpha val="43137"/>
                    </a:srgbClr>
                  </a:outerShdw>
                </a:effectLst>
              </a:rPr>
              <a:t>A.</a:t>
            </a:r>
          </a:p>
        </p:txBody>
      </p:sp>
      <p:sp>
        <p:nvSpPr>
          <p:cNvPr id="15" name="Rectangle 13"/>
          <p:cNvSpPr>
            <a:spLocks noGrp="1"/>
          </p:cNvSpPr>
          <p:nvPr>
            <p:ph type="body" sz="quarter" idx="17" hasCustomPrompt="1"/>
          </p:nvPr>
        </p:nvSpPr>
        <p:spPr>
          <a:xfrm>
            <a:off x="1143000" y="4800600"/>
            <a:ext cx="7086600" cy="457200"/>
          </a:xfrm>
        </p:spPr>
        <p:txBody>
          <a:bodyPr rtlCol="0" anchor="ctr"/>
          <a:lstStyle>
            <a:lvl1pPr marL="0" indent="0">
              <a:buFontTx/>
              <a:buNone/>
              <a:defRPr i="0" baseline="0"/>
            </a:lvl1pPr>
            <a:extLst/>
          </a:lstStyle>
          <a:p>
            <a:pPr lvl="0"/>
            <a:r>
              <a:rPr lang="en-US" dirty="0" smtClean="0"/>
              <a:t>Click to add an incorrect answer</a:t>
            </a:r>
            <a:endParaRPr lang="en-US" dirty="0"/>
          </a:p>
        </p:txBody>
      </p:sp>
      <p:sp>
        <p:nvSpPr>
          <p:cNvPr id="16" name="Rectangle 13"/>
          <p:cNvSpPr>
            <a:spLocks noGrp="1"/>
          </p:cNvSpPr>
          <p:nvPr>
            <p:ph type="body" sz="quarter" idx="18" hasCustomPrompt="1"/>
          </p:nvPr>
        </p:nvSpPr>
        <p:spPr>
          <a:xfrm>
            <a:off x="1143000" y="4114800"/>
            <a:ext cx="7086600" cy="457200"/>
          </a:xfrm>
        </p:spPr>
        <p:txBody>
          <a:bodyPr rtlCol="0" anchor="ctr"/>
          <a:lstStyle>
            <a:lvl1pPr marL="0" indent="0">
              <a:buFontTx/>
              <a:buNone/>
              <a:defRPr i="0" baseline="0"/>
            </a:lvl1pPr>
            <a:extLst/>
          </a:lstStyle>
          <a:p>
            <a:pPr lvl="0"/>
            <a:r>
              <a:rPr lang="en-US" dirty="0" smtClean="0"/>
              <a:t>Click to add an incorrect answer</a:t>
            </a:r>
            <a:endParaRPr lang="en-US" dirty="0"/>
          </a:p>
        </p:txBody>
      </p:sp>
      <p:sp>
        <p:nvSpPr>
          <p:cNvPr id="17" name="Rectangle 13"/>
          <p:cNvSpPr>
            <a:spLocks noGrp="1"/>
          </p:cNvSpPr>
          <p:nvPr>
            <p:ph type="body" sz="quarter" idx="19" hasCustomPrompt="1"/>
          </p:nvPr>
        </p:nvSpPr>
        <p:spPr>
          <a:xfrm>
            <a:off x="1143000" y="3429000"/>
            <a:ext cx="7086600" cy="457200"/>
          </a:xfrm>
        </p:spPr>
        <p:txBody>
          <a:bodyPr rtlCol="0" anchor="ctr"/>
          <a:lstStyle>
            <a:lvl1pPr marL="0" indent="0">
              <a:buFontTx/>
              <a:buNone/>
              <a:defRPr i="0" baseline="0"/>
            </a:lvl1pPr>
            <a:extLst/>
          </a:lstStyle>
          <a:p>
            <a:pPr lvl="0"/>
            <a:r>
              <a:rPr lang="en-US" dirty="0" smtClean="0"/>
              <a:t>Click to add an incorrect answer</a:t>
            </a:r>
            <a:endParaRPr lang="en-US" dirty="0"/>
          </a:p>
        </p:txBody>
      </p:sp>
      <p:sp>
        <p:nvSpPr>
          <p:cNvPr id="18" name="Rectangle 13"/>
          <p:cNvSpPr>
            <a:spLocks noGrp="1"/>
          </p:cNvSpPr>
          <p:nvPr>
            <p:ph type="body" sz="quarter" idx="20" hasCustomPrompt="1"/>
          </p:nvPr>
        </p:nvSpPr>
        <p:spPr>
          <a:xfrm>
            <a:off x="1143000" y="2743200"/>
            <a:ext cx="7086600" cy="457200"/>
          </a:xfrm>
        </p:spPr>
        <p:txBody>
          <a:bodyPr rtlCol="0" anchor="ctr"/>
          <a:lstStyle>
            <a:lvl1pPr marL="0" indent="0">
              <a:buFontTx/>
              <a:buNone/>
              <a:defRPr i="0" baseline="0"/>
            </a:lvl1pPr>
            <a:extLst/>
          </a:lstStyle>
          <a:p>
            <a:pPr lvl="0"/>
            <a:r>
              <a:rPr lang="en-US" dirty="0" smtClean="0"/>
              <a:t>Click to add an incorrect answer</a:t>
            </a:r>
            <a:endParaRPr lang="en-US" dirty="0"/>
          </a:p>
        </p:txBody>
      </p:sp>
      <p:sp>
        <p:nvSpPr>
          <p:cNvPr id="19" name="Rectangle 13"/>
          <p:cNvSpPr>
            <a:spLocks noGrp="1"/>
          </p:cNvSpPr>
          <p:nvPr>
            <p:ph type="body" sz="quarter" idx="21" hasCustomPrompt="1"/>
          </p:nvPr>
        </p:nvSpPr>
        <p:spPr>
          <a:xfrm>
            <a:off x="1143000" y="2057400"/>
            <a:ext cx="7086600" cy="457200"/>
          </a:xfrm>
        </p:spPr>
        <p:txBody>
          <a:bodyPr rtlCol="0" anchor="ctr"/>
          <a:lstStyle>
            <a:lvl1pPr marL="0" indent="0">
              <a:buFontTx/>
              <a:buNone/>
              <a:defRPr i="0" baseline="0"/>
            </a:lvl1pPr>
            <a:extLst/>
          </a:lstStyle>
          <a:p>
            <a:pPr lvl="0"/>
            <a:r>
              <a:rPr lang="en-US" dirty="0" smtClean="0"/>
              <a:t>Click to add a correct answer (then rearrange the choices)</a:t>
            </a:r>
            <a:endParaRPr lang="en-US"/>
          </a:p>
        </p:txBody>
      </p:sp>
      <p:sp>
        <p:nvSpPr>
          <p:cNvPr id="13" name="TextBox 12"/>
          <p:cNvSpPr txBox="1"/>
          <p:nvPr userDrawn="1"/>
        </p:nvSpPr>
        <p:spPr>
          <a:xfrm>
            <a:off x="457200" y="2707957"/>
            <a:ext cx="685800" cy="492443"/>
          </a:xfrm>
          <a:prstGeom prst="rect">
            <a:avLst/>
          </a:prstGeom>
          <a:noFill/>
        </p:spPr>
        <p:txBody>
          <a:bodyPr wrap="square" tIns="91440" bIns="91440" rtlCol="0">
            <a:spAutoFit/>
          </a:bodyPr>
          <a:lstStyle>
            <a:extLst/>
          </a:lstStyle>
          <a:p>
            <a:pPr algn="r">
              <a:lnSpc>
                <a:spcPct val="100000"/>
              </a:lnSpc>
            </a:pPr>
            <a:r>
              <a:rPr lang="en-US" sz="2000" b="1" dirty="0" smtClean="0">
                <a:ln>
                  <a:solidFill>
                    <a:schemeClr val="tx2"/>
                  </a:solidFill>
                </a:ln>
                <a:solidFill>
                  <a:schemeClr val="bg2"/>
                </a:solidFill>
                <a:effectLst>
                  <a:outerShdw blurRad="50800" dist="50800" dir="2700000" algn="tl" rotWithShape="0">
                    <a:srgbClr val="000000">
                      <a:alpha val="43137"/>
                    </a:srgbClr>
                  </a:outerShdw>
                </a:effectLst>
              </a:rPr>
              <a:t>B.</a:t>
            </a:r>
          </a:p>
        </p:txBody>
      </p:sp>
      <p:sp>
        <p:nvSpPr>
          <p:cNvPr id="14" name="TextBox 13"/>
          <p:cNvSpPr txBox="1"/>
          <p:nvPr userDrawn="1"/>
        </p:nvSpPr>
        <p:spPr>
          <a:xfrm>
            <a:off x="457200" y="3429000"/>
            <a:ext cx="685800" cy="492443"/>
          </a:xfrm>
          <a:prstGeom prst="rect">
            <a:avLst/>
          </a:prstGeom>
          <a:noFill/>
        </p:spPr>
        <p:txBody>
          <a:bodyPr wrap="square" tIns="91440" bIns="91440" rtlCol="0">
            <a:spAutoFit/>
          </a:bodyPr>
          <a:lstStyle>
            <a:extLst/>
          </a:lstStyle>
          <a:p>
            <a:pPr algn="r">
              <a:lnSpc>
                <a:spcPct val="100000"/>
              </a:lnSpc>
            </a:pPr>
            <a:r>
              <a:rPr lang="en-US" sz="2000" b="1" dirty="0" smtClean="0">
                <a:ln>
                  <a:solidFill>
                    <a:schemeClr val="tx2"/>
                  </a:solidFill>
                </a:ln>
                <a:solidFill>
                  <a:schemeClr val="bg2"/>
                </a:solidFill>
                <a:effectLst>
                  <a:outerShdw blurRad="50800" dist="50800" dir="2700000" algn="tl" rotWithShape="0">
                    <a:srgbClr val="000000">
                      <a:alpha val="43137"/>
                    </a:srgbClr>
                  </a:outerShdw>
                </a:effectLst>
              </a:rPr>
              <a:t>C.</a:t>
            </a:r>
          </a:p>
        </p:txBody>
      </p:sp>
      <p:sp>
        <p:nvSpPr>
          <p:cNvPr id="20" name="TextBox 19"/>
          <p:cNvSpPr txBox="1"/>
          <p:nvPr userDrawn="1"/>
        </p:nvSpPr>
        <p:spPr>
          <a:xfrm>
            <a:off x="457200" y="4114800"/>
            <a:ext cx="685800" cy="492443"/>
          </a:xfrm>
          <a:prstGeom prst="rect">
            <a:avLst/>
          </a:prstGeom>
          <a:noFill/>
        </p:spPr>
        <p:txBody>
          <a:bodyPr wrap="square" tIns="91440" bIns="91440" rtlCol="0">
            <a:spAutoFit/>
          </a:bodyPr>
          <a:lstStyle>
            <a:extLst/>
          </a:lstStyle>
          <a:p>
            <a:pPr algn="r">
              <a:lnSpc>
                <a:spcPct val="100000"/>
              </a:lnSpc>
            </a:pPr>
            <a:r>
              <a:rPr lang="en-US" sz="2000" b="1" dirty="0" smtClean="0">
                <a:ln>
                  <a:solidFill>
                    <a:schemeClr val="tx2"/>
                  </a:solidFill>
                </a:ln>
                <a:solidFill>
                  <a:schemeClr val="bg2"/>
                </a:solidFill>
                <a:effectLst>
                  <a:outerShdw blurRad="50800" dist="50800" dir="2700000" algn="tl" rotWithShape="0">
                    <a:srgbClr val="000000">
                      <a:alpha val="43137"/>
                    </a:srgbClr>
                  </a:outerShdw>
                </a:effectLst>
              </a:rPr>
              <a:t>D.</a:t>
            </a:r>
          </a:p>
        </p:txBody>
      </p:sp>
      <p:sp>
        <p:nvSpPr>
          <p:cNvPr id="21" name="TextBox 20"/>
          <p:cNvSpPr txBox="1"/>
          <p:nvPr userDrawn="1"/>
        </p:nvSpPr>
        <p:spPr>
          <a:xfrm>
            <a:off x="457200" y="4800600"/>
            <a:ext cx="685800" cy="492443"/>
          </a:xfrm>
          <a:prstGeom prst="rect">
            <a:avLst/>
          </a:prstGeom>
          <a:noFill/>
        </p:spPr>
        <p:txBody>
          <a:bodyPr wrap="square" tIns="91440" bIns="91440" rtlCol="0">
            <a:spAutoFit/>
          </a:bodyPr>
          <a:lstStyle>
            <a:extLst/>
          </a:lstStyle>
          <a:p>
            <a:pPr algn="r">
              <a:lnSpc>
                <a:spcPct val="100000"/>
              </a:lnSpc>
            </a:pPr>
            <a:r>
              <a:rPr lang="en-US" sz="2000" b="1" dirty="0" smtClean="0">
                <a:ln>
                  <a:solidFill>
                    <a:schemeClr val="tx2"/>
                  </a:solidFill>
                </a:ln>
                <a:solidFill>
                  <a:schemeClr val="bg2"/>
                </a:solidFill>
                <a:effectLst>
                  <a:outerShdw blurRad="50800" dist="50800" dir="2700000" algn="tl" rotWithShape="0">
                    <a:srgbClr val="000000">
                      <a:alpha val="43137"/>
                    </a:srgbClr>
                  </a:outerShdw>
                </a:effectLst>
              </a:rPr>
              <a:t>E.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10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" dur="10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10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10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3000"/>
                            </p:stCondLst>
                            <p:childTnLst>
                              <p:par>
                                <p:cTn id="17" presetID="10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" dur="10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build="p">
        <p:tmplLst>
          <p:tmpl lvl="1">
            <p:tnLst>
              <p:par>
                <p:cTn presetID="10" presetClass="exit" presetSubtype="0" fill="hold" nodeType="afterEffect">
                  <p:stCondLst>
                    <p:cond delay="0"/>
                  </p:stCondLst>
                  <p:childTnLst>
                    <p:animEffect transition="out" filter="fade">
                      <p:cBhvr>
                        <p:cTn dur="1000"/>
                        <p:tgtEl>
                          <p:spTgt spid="15"/>
                        </p:tgtEl>
                      </p:cBhvr>
                    </p:animEffect>
                    <p:set>
                      <p:cBhvr>
                        <p:cTn dur="1" fill="hold">
                          <p:stCondLst>
                            <p:cond delay="999"/>
                          </p:stCondLst>
                        </p:cTn>
                        <p:tgtEl>
                          <p:spTgt spid="1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hidden"/>
                      </p:to>
                    </p:set>
                  </p:childTnLst>
                </p:cTn>
              </p:par>
            </p:tnLst>
          </p:tmpl>
        </p:tmplLst>
      </p:bldP>
      <p:bldP spid="16" grpId="0" build="p">
        <p:tmplLst>
          <p:tmpl lvl="1">
            <p:tnLst>
              <p:par>
                <p:cTn presetID="10" presetClass="exit" presetSubtype="0" fill="hold" nodeType="afterEffect">
                  <p:stCondLst>
                    <p:cond delay="0"/>
                  </p:stCondLst>
                  <p:childTnLst>
                    <p:animEffect transition="out" filter="fade">
                      <p:cBhvr>
                        <p:cTn dur="1000"/>
                        <p:tgtEl>
                          <p:spTgt spid="16"/>
                        </p:tgtEl>
                      </p:cBhvr>
                    </p:animEffect>
                    <p:set>
                      <p:cBhvr>
                        <p:cTn dur="1" fill="hold">
                          <p:stCondLst>
                            <p:cond delay="999"/>
                          </p:stCondLst>
                        </p:cTn>
                        <p:tgtEl>
                          <p:spTgt spid="1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hidden"/>
                      </p:to>
                    </p:set>
                  </p:childTnLst>
                </p:cTn>
              </p:par>
            </p:tnLst>
          </p:tmpl>
        </p:tmplLst>
      </p:bldP>
      <p:bldP spid="17" grpId="0" build="p">
        <p:tmplLst>
          <p:tmpl lvl="1">
            <p:tnLst>
              <p:par>
                <p:cTn presetID="10" presetClass="exit" presetSubtype="0" fill="hold" nodeType="afterEffect">
                  <p:stCondLst>
                    <p:cond delay="0"/>
                  </p:stCondLst>
                  <p:childTnLst>
                    <p:animEffect transition="out" filter="fade">
                      <p:cBhvr>
                        <p:cTn dur="1000"/>
                        <p:tgtEl>
                          <p:spTgt spid="17"/>
                        </p:tgtEl>
                      </p:cBhvr>
                    </p:animEffect>
                    <p:set>
                      <p:cBhvr>
                        <p:cTn dur="1" fill="hold">
                          <p:stCondLst>
                            <p:cond delay="999"/>
                          </p:stCondLst>
                        </p:cTn>
                        <p:tgtEl>
                          <p:spTgt spid="1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hidden"/>
                      </p:to>
                    </p:set>
                  </p:childTnLst>
                </p:cTn>
              </p:par>
            </p:tnLst>
          </p:tmpl>
        </p:tmplLst>
      </p:bldP>
      <p:bldP spid="18" grpId="0" build="p">
        <p:tmplLst>
          <p:tmpl lvl="1">
            <p:tnLst>
              <p:par>
                <p:cTn presetID="10" presetClass="exit" presetSubtype="0" fill="hold" nodeType="clickEffect">
                  <p:stCondLst>
                    <p:cond delay="0"/>
                  </p:stCondLst>
                  <p:childTnLst>
                    <p:animEffect transition="out" filter="fade">
                      <p:cBhvr>
                        <p:cTn dur="1000"/>
                        <p:tgtEl>
                          <p:spTgt spid="18"/>
                        </p:tgtEl>
                      </p:cBhvr>
                    </p:animEffect>
                    <p:set>
                      <p:cBhvr>
                        <p:cTn dur="1" fill="hold">
                          <p:stCondLst>
                            <p:cond delay="999"/>
                          </p:stCondLst>
                        </p:cTn>
                        <p:tgtEl>
                          <p:spTgt spid="18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hidden"/>
                      </p:to>
                    </p:set>
                  </p:childTnLst>
                </p:cTn>
              </p:par>
            </p:tnLst>
          </p:tmpl>
        </p:tmplLst>
      </p:bldP>
    </p:bld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tem Match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4"/>
          <p:cNvSpPr>
            <a:spLocks noGrp="1"/>
          </p:cNvSpPr>
          <p:nvPr>
            <p:ph type="ftr" sz="quarter" idx="11"/>
          </p:nvPr>
        </p:nvSpPr>
        <p:spPr/>
        <p:txBody>
          <a:bodyPr vert="horz"/>
          <a:lstStyle>
            <a:extLst/>
          </a:lstStyle>
          <a:p>
            <a:endParaRPr lang="en-US"/>
          </a:p>
        </p:txBody>
      </p:sp>
      <p:sp>
        <p:nvSpPr>
          <p:cNvPr id="16" name="Rectangle 7"/>
          <p:cNvSpPr>
            <a:spLocks noGrp="1"/>
          </p:cNvSpPr>
          <p:nvPr>
            <p:ph type="body" sz="quarter" idx="13" hasCustomPrompt="1"/>
          </p:nvPr>
        </p:nvSpPr>
        <p:spPr>
          <a:xfrm>
            <a:off x="914400" y="20574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item 1</a:t>
            </a:r>
            <a:endParaRPr lang="en-US" dirty="0"/>
          </a:p>
        </p:txBody>
      </p:sp>
      <p:sp>
        <p:nvSpPr>
          <p:cNvPr id="12" name="Rectangle 7"/>
          <p:cNvSpPr>
            <a:spLocks noGrp="1"/>
          </p:cNvSpPr>
          <p:nvPr>
            <p:ph type="body" sz="quarter" idx="14" hasCustomPrompt="1"/>
          </p:nvPr>
        </p:nvSpPr>
        <p:spPr>
          <a:xfrm>
            <a:off x="914400" y="29718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item 2</a:t>
            </a:r>
            <a:endParaRPr lang="en-US" dirty="0"/>
          </a:p>
        </p:txBody>
      </p:sp>
      <p:sp>
        <p:nvSpPr>
          <p:cNvPr id="13" name="Rectangle 7"/>
          <p:cNvSpPr>
            <a:spLocks noGrp="1"/>
          </p:cNvSpPr>
          <p:nvPr>
            <p:ph type="body" sz="quarter" idx="15" hasCustomPrompt="1"/>
          </p:nvPr>
        </p:nvSpPr>
        <p:spPr>
          <a:xfrm>
            <a:off x="914400" y="38862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item 3</a:t>
            </a:r>
            <a:endParaRPr lang="en-US" dirty="0"/>
          </a:p>
        </p:txBody>
      </p:sp>
      <p:sp>
        <p:nvSpPr>
          <p:cNvPr id="14" name="Rectangle 7"/>
          <p:cNvSpPr>
            <a:spLocks noGrp="1"/>
          </p:cNvSpPr>
          <p:nvPr>
            <p:ph type="body" sz="quarter" idx="16" hasCustomPrompt="1"/>
          </p:nvPr>
        </p:nvSpPr>
        <p:spPr>
          <a:xfrm>
            <a:off x="914400" y="48006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item 4</a:t>
            </a:r>
            <a:endParaRPr lang="en-US" dirty="0"/>
          </a:p>
        </p:txBody>
      </p:sp>
      <p:sp>
        <p:nvSpPr>
          <p:cNvPr id="10" name="Rectangle 7"/>
          <p:cNvSpPr>
            <a:spLocks noGrp="1"/>
          </p:cNvSpPr>
          <p:nvPr>
            <p:ph type="body" sz="quarter" idx="17" hasCustomPrompt="1"/>
          </p:nvPr>
        </p:nvSpPr>
        <p:spPr>
          <a:xfrm>
            <a:off x="914400" y="57150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item 5</a:t>
            </a:r>
            <a:endParaRPr lang="en-US" dirty="0"/>
          </a:p>
        </p:txBody>
      </p:sp>
      <p:sp>
        <p:nvSpPr>
          <p:cNvPr id="20" name="Rectangle 3"/>
          <p:cNvSpPr>
            <a:spLocks noGrp="1"/>
          </p:cNvSpPr>
          <p:nvPr>
            <p:ph type="dt" sz="half" idx="10"/>
          </p:nvPr>
        </p:nvSpPr>
        <p:spPr/>
        <p:txBody>
          <a:bodyPr vert="horz"/>
          <a:lstStyle>
            <a:lvl1pPr algn="r">
              <a:defRPr/>
            </a:lvl1pPr>
            <a:extLst/>
          </a:lstStyle>
          <a:p>
            <a:fld id="{1BEBB2CB-903D-46EF-8227-E770ED8FF514}" type="datetimeFigureOut">
              <a:rPr lang="en-US" smtClean="0"/>
              <a:pPr/>
              <a:t>4/3/2012</a:t>
            </a:fld>
            <a:endParaRPr lang="en-US"/>
          </a:p>
        </p:txBody>
      </p:sp>
      <p:sp>
        <p:nvSpPr>
          <p:cNvPr id="15" name="Rectangle 7"/>
          <p:cNvSpPr>
            <a:spLocks noGrp="1"/>
          </p:cNvSpPr>
          <p:nvPr>
            <p:ph type="body" sz="quarter" idx="18" hasCustomPrompt="1"/>
          </p:nvPr>
        </p:nvSpPr>
        <p:spPr>
          <a:xfrm>
            <a:off x="4800600" y="20574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match 5</a:t>
            </a:r>
            <a:endParaRPr lang="en-US" dirty="0"/>
          </a:p>
        </p:txBody>
      </p:sp>
      <p:sp>
        <p:nvSpPr>
          <p:cNvPr id="17" name="Rectangle 7"/>
          <p:cNvSpPr>
            <a:spLocks noGrp="1"/>
          </p:cNvSpPr>
          <p:nvPr>
            <p:ph type="body" sz="quarter" idx="19" hasCustomPrompt="1"/>
          </p:nvPr>
        </p:nvSpPr>
        <p:spPr>
          <a:xfrm>
            <a:off x="4800600" y="29718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match 3</a:t>
            </a:r>
            <a:endParaRPr lang="en-US" dirty="0"/>
          </a:p>
        </p:txBody>
      </p:sp>
      <p:sp>
        <p:nvSpPr>
          <p:cNvPr id="18" name="Rectangle 7"/>
          <p:cNvSpPr>
            <a:spLocks noGrp="1"/>
          </p:cNvSpPr>
          <p:nvPr>
            <p:ph type="body" sz="quarter" idx="20" hasCustomPrompt="1"/>
          </p:nvPr>
        </p:nvSpPr>
        <p:spPr>
          <a:xfrm>
            <a:off x="4800600" y="38862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match 1</a:t>
            </a:r>
            <a:endParaRPr lang="en-US" dirty="0"/>
          </a:p>
        </p:txBody>
      </p:sp>
      <p:sp>
        <p:nvSpPr>
          <p:cNvPr id="19" name="Rectangle 7"/>
          <p:cNvSpPr>
            <a:spLocks noGrp="1"/>
          </p:cNvSpPr>
          <p:nvPr>
            <p:ph type="body" sz="quarter" idx="21" hasCustomPrompt="1"/>
          </p:nvPr>
        </p:nvSpPr>
        <p:spPr>
          <a:xfrm>
            <a:off x="4800600" y="48006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match 2</a:t>
            </a:r>
            <a:endParaRPr lang="en-US" dirty="0"/>
          </a:p>
        </p:txBody>
      </p:sp>
      <p:sp>
        <p:nvSpPr>
          <p:cNvPr id="21" name="Rectangle 7"/>
          <p:cNvSpPr>
            <a:spLocks noGrp="1"/>
          </p:cNvSpPr>
          <p:nvPr>
            <p:ph type="body" sz="quarter" idx="22" hasCustomPrompt="1"/>
          </p:nvPr>
        </p:nvSpPr>
        <p:spPr>
          <a:xfrm>
            <a:off x="4800600" y="57150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match 4</a:t>
            </a:r>
            <a:endParaRPr lang="en-US" dirty="0"/>
          </a:p>
        </p:txBody>
      </p:sp>
      <p:sp>
        <p:nvSpPr>
          <p:cNvPr id="11" name="Rectangle 2"/>
          <p:cNvSpPr>
            <a:spLocks noGrp="1"/>
          </p:cNvSpPr>
          <p:nvPr>
            <p:ph type="title" hasCustomPrompt="1"/>
          </p:nvPr>
        </p:nvSpPr>
        <p:spPr/>
        <p:txBody>
          <a:bodyPr vert="horz"/>
          <a:lstStyle>
            <a:lvl1pPr algn="l">
              <a:defRPr i="1" baseline="0"/>
            </a:lvl1pPr>
            <a:extLst/>
          </a:lstStyle>
          <a:p>
            <a:r>
              <a:rPr lang="en-US" dirty="0" smtClean="0"/>
              <a:t>Click to type your question</a:t>
            </a:r>
            <a:endParaRPr lang="en-US" dirty="0"/>
          </a:p>
        </p:txBody>
      </p:sp>
      <p:sp>
        <p:nvSpPr>
          <p:cNvPr id="7" name="Rectangle 5"/>
          <p:cNvSpPr>
            <a:spLocks noGrp="1"/>
          </p:cNvSpPr>
          <p:nvPr>
            <p:ph type="sldNum" sz="quarter" idx="12"/>
          </p:nvPr>
        </p:nvSpPr>
        <p:spPr/>
        <p:txBody>
          <a:bodyPr vert="horz"/>
          <a:lstStyle>
            <a:extLst/>
          </a:lstStyle>
          <a:p>
            <a:fld id="{C75B88FA-3392-4D65-A457-DB2A9953195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23" name="Straight Connector 23"/>
          <p:cNvCxnSpPr>
            <a:stCxn id="16" idx="3"/>
            <a:endCxn id="18" idx="1"/>
          </p:cNvCxnSpPr>
          <p:nvPr/>
        </p:nvCxnSpPr>
        <p:spPr>
          <a:xfrm>
            <a:off x="3886200" y="2286000"/>
            <a:ext cx="914400" cy="1828800"/>
          </a:xfrm>
          <a:prstGeom prst="line">
            <a:avLst/>
          </a:prstGeom>
          <a:ln w="19050" cap="flat" cmpd="sng" algn="ctr">
            <a:solidFill>
              <a:schemeClr val="accent4">
                <a:shade val="50000"/>
              </a:schemeClr>
            </a:solidFill>
            <a:prstDash val="solid"/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stCxn id="12" idx="3"/>
            <a:endCxn id="19" idx="1"/>
          </p:cNvCxnSpPr>
          <p:nvPr/>
        </p:nvCxnSpPr>
        <p:spPr>
          <a:xfrm>
            <a:off x="3886200" y="3200400"/>
            <a:ext cx="914400" cy="1828800"/>
          </a:xfrm>
          <a:prstGeom prst="line">
            <a:avLst/>
          </a:prstGeom>
          <a:ln w="19050" cap="flat" cmpd="sng" algn="ctr">
            <a:solidFill>
              <a:schemeClr val="accent4">
                <a:shade val="50000"/>
              </a:schemeClr>
            </a:solidFill>
            <a:prstDash val="solid"/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30" name="Straight Connector 23"/>
          <p:cNvCxnSpPr>
            <a:stCxn id="13" idx="3"/>
            <a:endCxn id="17" idx="1"/>
          </p:cNvCxnSpPr>
          <p:nvPr/>
        </p:nvCxnSpPr>
        <p:spPr>
          <a:xfrm flipV="1">
            <a:off x="3886200" y="3200400"/>
            <a:ext cx="914400" cy="914400"/>
          </a:xfrm>
          <a:prstGeom prst="line">
            <a:avLst/>
          </a:prstGeom>
          <a:ln w="19050" cap="flat" cmpd="sng" algn="ctr">
            <a:solidFill>
              <a:schemeClr val="accent4">
                <a:shade val="50000"/>
              </a:schemeClr>
            </a:solidFill>
            <a:prstDash val="solid"/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34" name="Straight Connector 23"/>
          <p:cNvCxnSpPr>
            <a:stCxn id="14" idx="3"/>
            <a:endCxn id="21" idx="1"/>
          </p:cNvCxnSpPr>
          <p:nvPr/>
        </p:nvCxnSpPr>
        <p:spPr>
          <a:xfrm>
            <a:off x="3886200" y="5029200"/>
            <a:ext cx="914400" cy="914400"/>
          </a:xfrm>
          <a:prstGeom prst="line">
            <a:avLst/>
          </a:prstGeom>
          <a:ln w="19050" cap="flat" cmpd="sng" algn="ctr">
            <a:solidFill>
              <a:schemeClr val="accent4">
                <a:shade val="50000"/>
              </a:schemeClr>
            </a:solidFill>
            <a:prstDash val="solid"/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39" name="Straight Connector 23"/>
          <p:cNvCxnSpPr>
            <a:stCxn id="10" idx="3"/>
            <a:endCxn id="15" idx="1"/>
          </p:cNvCxnSpPr>
          <p:nvPr/>
        </p:nvCxnSpPr>
        <p:spPr>
          <a:xfrm flipV="1">
            <a:off x="3886200" y="2286000"/>
            <a:ext cx="914400" cy="3657600"/>
          </a:xfrm>
          <a:prstGeom prst="line">
            <a:avLst/>
          </a:prstGeom>
          <a:ln w="19050" cap="flat" cmpd="sng" algn="ctr">
            <a:solidFill>
              <a:schemeClr val="accent4">
                <a:shade val="50000"/>
              </a:schemeClr>
            </a:solidFill>
            <a:prstDash val="solid"/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2"/>
          <p:cNvSpPr>
            <a:spLocks noGrp="1"/>
          </p:cNvSpPr>
          <p:nvPr>
            <p:ph type="title"/>
          </p:nvPr>
        </p:nvSpPr>
        <p:spPr>
          <a:xfrm>
            <a:off x="914400" y="457200"/>
            <a:ext cx="7696200" cy="114300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5" name="Rectangle 3"/>
          <p:cNvSpPr>
            <a:spLocks noGrp="1"/>
          </p:cNvSpPr>
          <p:nvPr>
            <p:ph type="body" idx="1"/>
          </p:nvPr>
        </p:nvSpPr>
        <p:spPr>
          <a:xfrm>
            <a:off x="914400" y="1905000"/>
            <a:ext cx="7467600" cy="42211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9" name="Rectangle 4"/>
          <p:cNvSpPr>
            <a:spLocks noGrp="1"/>
          </p:cNvSpPr>
          <p:nvPr>
            <p:ph type="dt" sz="half" idx="2"/>
          </p:nvPr>
        </p:nvSpPr>
        <p:spPr>
          <a:xfrm>
            <a:off x="6705600" y="6248400"/>
            <a:ext cx="1828800" cy="323850"/>
          </a:xfrm>
          <a:prstGeom prst="rect">
            <a:avLst/>
          </a:prstGeom>
        </p:spPr>
        <p:txBody>
          <a:bodyPr vert="horz" anchor="ctr"/>
          <a:lstStyle>
            <a:lvl1pPr>
              <a:defRPr sz="1100"/>
            </a:lvl1pPr>
            <a:extLst/>
          </a:lstStyle>
          <a:p>
            <a:pPr algn="r"/>
            <a:fld id="{8F67D422-08A8-451B-9A67-21962FC4B660}" type="datetimeFigureOut">
              <a:rPr lang="en-US" sz="1100" smtClean="0"/>
              <a:pPr algn="r"/>
              <a:t>4/3/2012</a:t>
            </a:fld>
            <a:endParaRPr lang="en-US" sz="1050" dirty="0"/>
          </a:p>
        </p:txBody>
      </p:sp>
      <p:sp>
        <p:nvSpPr>
          <p:cNvPr id="18" name="Rectangle 5"/>
          <p:cNvSpPr>
            <a:spLocks noGrp="1"/>
          </p:cNvSpPr>
          <p:nvPr>
            <p:ph type="ftr" sz="quarter" idx="3"/>
          </p:nvPr>
        </p:nvSpPr>
        <p:spPr>
          <a:xfrm>
            <a:off x="457200" y="6248400"/>
            <a:ext cx="3260886" cy="323850"/>
          </a:xfrm>
          <a:prstGeom prst="rect">
            <a:avLst/>
          </a:prstGeom>
        </p:spPr>
        <p:txBody>
          <a:bodyPr vert="horz"/>
          <a:lstStyle>
            <a:lvl1pPr>
              <a:defRPr sz="1200"/>
            </a:lvl1pPr>
            <a:extLst/>
          </a:lstStyle>
          <a:p>
            <a:endParaRPr lang="en-US" sz="1200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4"/>
          </p:nvPr>
        </p:nvSpPr>
        <p:spPr>
          <a:xfrm>
            <a:off x="8714936" y="6151098"/>
            <a:ext cx="429064" cy="457200"/>
          </a:xfrm>
          <a:prstGeom prst="rect">
            <a:avLst/>
          </a:prstGeom>
        </p:spPr>
        <p:txBody>
          <a:bodyPr vert="horz" anchor="ctr"/>
          <a:lstStyle>
            <a:lvl1pPr>
              <a:defRPr sz="1200"/>
            </a:lvl1pPr>
            <a:extLst/>
          </a:lstStyle>
          <a:p>
            <a:fld id="{169B2101-2E9F-420A-91A3-890890D84497}" type="slidenum">
              <a:rPr lang="en-US" sz="1200" smtClean="0"/>
              <a:pPr/>
              <a:t>‹#›</a:t>
            </a:fld>
            <a:endParaRPr lang="en-US" sz="1200" dirty="0"/>
          </a:p>
        </p:txBody>
      </p:sp>
      <p:grpSp>
        <p:nvGrpSpPr>
          <p:cNvPr id="2" name="Group 23"/>
          <p:cNvGrpSpPr/>
          <p:nvPr/>
        </p:nvGrpSpPr>
        <p:grpSpPr>
          <a:xfrm>
            <a:off x="11555" y="2000250"/>
            <a:ext cx="133350" cy="533400"/>
            <a:chOff x="0" y="2000250"/>
            <a:chExt cx="3733800" cy="533400"/>
          </a:xfrm>
        </p:grpSpPr>
        <p:sp>
          <p:nvSpPr>
            <p:cNvPr id="3" name="Rectangle 14"/>
            <p:cNvSpPr/>
            <p:nvPr/>
          </p:nvSpPr>
          <p:spPr>
            <a:xfrm>
              <a:off x="0" y="2381250"/>
              <a:ext cx="3733800" cy="76200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8" name="Rectangle 14"/>
            <p:cNvSpPr/>
            <p:nvPr/>
          </p:nvSpPr>
          <p:spPr>
            <a:xfrm>
              <a:off x="0" y="2305050"/>
              <a:ext cx="3733800" cy="76200"/>
            </a:xfrm>
            <a:prstGeom prst="rect">
              <a:avLst/>
            </a:prstGeom>
          </p:spPr>
          <p:style>
            <a:lnRef idx="1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4" name="Rectangle 14"/>
            <p:cNvSpPr/>
            <p:nvPr/>
          </p:nvSpPr>
          <p:spPr>
            <a:xfrm>
              <a:off x="0" y="2228850"/>
              <a:ext cx="3733800" cy="762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2" name="Rectangle 14"/>
            <p:cNvSpPr/>
            <p:nvPr/>
          </p:nvSpPr>
          <p:spPr>
            <a:xfrm>
              <a:off x="0" y="2152650"/>
              <a:ext cx="3733800" cy="762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9" name="Rectangle 14"/>
            <p:cNvSpPr/>
            <p:nvPr/>
          </p:nvSpPr>
          <p:spPr>
            <a:xfrm>
              <a:off x="0" y="2076450"/>
              <a:ext cx="3733800" cy="762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1" name="Rectangle 14"/>
            <p:cNvSpPr/>
            <p:nvPr/>
          </p:nvSpPr>
          <p:spPr>
            <a:xfrm>
              <a:off x="0" y="2000250"/>
              <a:ext cx="373380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31" name="Rectangle 14"/>
            <p:cNvSpPr/>
            <p:nvPr/>
          </p:nvSpPr>
          <p:spPr>
            <a:xfrm>
              <a:off x="0" y="2457450"/>
              <a:ext cx="373380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</p:grpSp>
      <p:grpSp>
        <p:nvGrpSpPr>
          <p:cNvPr id="10" name="Group 35"/>
          <p:cNvGrpSpPr/>
          <p:nvPr/>
        </p:nvGrpSpPr>
        <p:grpSpPr>
          <a:xfrm>
            <a:off x="8584055" y="2000250"/>
            <a:ext cx="552450" cy="542925"/>
            <a:chOff x="8667750" y="2000250"/>
            <a:chExt cx="476250" cy="542925"/>
          </a:xfrm>
        </p:grpSpPr>
        <p:sp>
          <p:nvSpPr>
            <p:cNvPr id="13" name="Rectangle 14"/>
            <p:cNvSpPr/>
            <p:nvPr/>
          </p:nvSpPr>
          <p:spPr>
            <a:xfrm>
              <a:off x="8667750" y="2381250"/>
              <a:ext cx="476250" cy="76200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4" name="Rectangle 14"/>
            <p:cNvSpPr/>
            <p:nvPr/>
          </p:nvSpPr>
          <p:spPr>
            <a:xfrm>
              <a:off x="8667750" y="2305050"/>
              <a:ext cx="476250" cy="76200"/>
            </a:xfrm>
            <a:prstGeom prst="rect">
              <a:avLst/>
            </a:prstGeom>
          </p:spPr>
          <p:style>
            <a:lnRef idx="1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9" name="Rectangle 14"/>
            <p:cNvSpPr/>
            <p:nvPr/>
          </p:nvSpPr>
          <p:spPr>
            <a:xfrm>
              <a:off x="8667750" y="2228850"/>
              <a:ext cx="476250" cy="762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 dirty="0"/>
            </a:p>
          </p:txBody>
        </p:sp>
        <p:sp>
          <p:nvSpPr>
            <p:cNvPr id="30" name="Rectangle 14"/>
            <p:cNvSpPr/>
            <p:nvPr/>
          </p:nvSpPr>
          <p:spPr>
            <a:xfrm>
              <a:off x="8667750" y="2152650"/>
              <a:ext cx="476250" cy="762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 dirty="0"/>
            </a:p>
          </p:txBody>
        </p:sp>
        <p:sp>
          <p:nvSpPr>
            <p:cNvPr id="17" name="Rectangle 14"/>
            <p:cNvSpPr/>
            <p:nvPr/>
          </p:nvSpPr>
          <p:spPr>
            <a:xfrm>
              <a:off x="8667750" y="2076450"/>
              <a:ext cx="476250" cy="762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6" name="Rectangle 14"/>
            <p:cNvSpPr/>
            <p:nvPr/>
          </p:nvSpPr>
          <p:spPr>
            <a:xfrm>
              <a:off x="8667750" y="2000250"/>
              <a:ext cx="47625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8667750" y="2466975"/>
              <a:ext cx="47625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</p:grpSp>
      <p:sp>
        <p:nvSpPr>
          <p:cNvPr id="23" name="Oval 28"/>
          <p:cNvSpPr/>
          <p:nvPr/>
        </p:nvSpPr>
        <p:spPr>
          <a:xfrm>
            <a:off x="8572500" y="6324600"/>
            <a:ext cx="152400" cy="152400"/>
          </a:xfrm>
          <a:prstGeom prst="ellipse">
            <a:avLst/>
          </a:prstGeom>
          <a:effectLst/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iming>
    <p:tnLst>
      <p:par>
        <p:cTn id="1" dur="indefinite" restart="never" nodeType="tmRoot"/>
      </p:par>
    </p:tnLst>
  </p:timing>
  <p:txStyles>
    <p:titleStyle>
      <a:lvl1pPr algn="l" rtl="0" eaLnBrk="1" latinLnBrk="0" hangingPunct="1">
        <a:spcBef>
          <a:spcPct val="0"/>
        </a:spcBef>
        <a:buNone/>
        <a:defRPr sz="3600">
          <a:solidFill>
            <a:schemeClr val="tx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  <a:extLst/>
    </p:titleStyle>
    <p:bodyStyle>
      <a:lvl1pPr marL="342900" indent="-3429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har char="–"/>
        <a:defRPr sz="20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har char="–"/>
        <a:defRPr sz="20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Oval 28"/>
          <p:cNvSpPr/>
          <p:nvPr/>
        </p:nvSpPr>
        <p:spPr>
          <a:xfrm>
            <a:off x="8572500" y="6038850"/>
            <a:ext cx="152400" cy="152400"/>
          </a:xfrm>
          <a:prstGeom prst="ellipse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 dirty="0"/>
          </a:p>
        </p:txBody>
      </p:sp>
      <p:sp>
        <p:nvSpPr>
          <p:cNvPr id="27" name="Oval 28"/>
          <p:cNvSpPr/>
          <p:nvPr/>
        </p:nvSpPr>
        <p:spPr>
          <a:xfrm>
            <a:off x="8572500" y="6324600"/>
            <a:ext cx="152400" cy="1524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4" name="Oval 28"/>
          <p:cNvSpPr/>
          <p:nvPr/>
        </p:nvSpPr>
        <p:spPr>
          <a:xfrm>
            <a:off x="8572500" y="5476875"/>
            <a:ext cx="152400" cy="152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2" name="Oval 28"/>
          <p:cNvSpPr/>
          <p:nvPr/>
        </p:nvSpPr>
        <p:spPr>
          <a:xfrm>
            <a:off x="8572500" y="5753100"/>
            <a:ext cx="152400" cy="1524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0" name="Rectangle 24"/>
          <p:cNvSpPr>
            <a:spLocks noGrp="1"/>
          </p:cNvSpPr>
          <p:nvPr>
            <p:ph type="ctrTitle"/>
          </p:nvPr>
        </p:nvSpPr>
        <p:spPr/>
        <p:txBody>
          <a:bodyPr/>
          <a:lstStyle>
            <a:extLst/>
          </a:lstStyle>
          <a:p>
            <a:r>
              <a:rPr smtClean="0"/>
              <a:t>My Journey to Success </a:t>
            </a:r>
            <a:endParaRPr lang="en-US" dirty="0"/>
          </a:p>
        </p:txBody>
      </p:sp>
      <p:sp>
        <p:nvSpPr>
          <p:cNvPr id="18" name="Rectangle 25"/>
          <p:cNvSpPr>
            <a:spLocks noGrp="1"/>
          </p:cNvSpPr>
          <p:nvPr>
            <p:ph type="subTitle" idx="1"/>
          </p:nvPr>
        </p:nvSpPr>
        <p:spPr/>
        <p:txBody>
          <a:bodyPr/>
          <a:lstStyle>
            <a:extLst/>
          </a:lstStyle>
          <a:p>
            <a:r>
              <a:rPr lang="en-US" dirty="0" smtClean="0"/>
              <a:t>Samantha Nichols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pic>
        <p:nvPicPr>
          <p:cNvPr id="1026" name="Picture 2" descr="C:\Users\hsjohnston\Downloads\ashley.jpg"/>
          <p:cNvPicPr>
            <a:picLocks noGrp="1" noChangeAspect="1" noChangeArrowheads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 bwMode="auto">
          <a:xfrm>
            <a:off x="3124200" y="1983581"/>
            <a:ext cx="3048000" cy="4064000"/>
          </a:xfrm>
          <a:prstGeom prst="rect">
            <a:avLst/>
          </a:prstGeom>
          <a:noFill/>
        </p:spPr>
      </p:pic>
      <p:sp>
        <p:nvSpPr>
          <p:cNvPr id="28" name="Rectangle 6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>
            <a:extLst/>
          </a:lstStyle>
          <a:p>
            <a:r>
              <a:rPr lang="en-US" dirty="0" smtClean="0"/>
              <a:t>Why did I choose to become a special education teacher?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914400" y="3276600"/>
            <a:ext cx="7467600" cy="2849563"/>
          </a:xfrm>
        </p:spPr>
        <p:txBody>
          <a:bodyPr/>
          <a:lstStyle/>
          <a:p>
            <a:r>
              <a:rPr lang="en-US" dirty="0" smtClean="0"/>
              <a:t>Teacher in the ACES program 		</a:t>
            </a:r>
          </a:p>
          <a:p>
            <a:r>
              <a:rPr lang="en-US" dirty="0" smtClean="0"/>
              <a:t>Major in Special Education</a:t>
            </a:r>
          </a:p>
          <a:p>
            <a:r>
              <a:rPr lang="en-US" dirty="0" smtClean="0"/>
              <a:t>Motivator </a:t>
            </a:r>
          </a:p>
          <a:p>
            <a:r>
              <a:rPr lang="en-US" dirty="0" smtClean="0"/>
              <a:t> Inspirational 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914400" y="457200"/>
            <a:ext cx="7696200" cy="19812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Most Influential person in my decision to becoming a special education teacher:</a:t>
            </a:r>
            <a:br>
              <a:rPr lang="en-US" dirty="0" smtClean="0"/>
            </a:br>
            <a:r>
              <a:rPr lang="en-US" dirty="0" smtClean="0"/>
              <a:t>		Mr. Christofer Gusti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8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>
            <a:extLst/>
          </a:lstStyle>
          <a:p>
            <a:r>
              <a:rPr lang="en-US" dirty="0" smtClean="0"/>
              <a:t>How do I plan to further my career choice?</a:t>
            </a:r>
            <a:endParaRPr lang="en-US" dirty="0"/>
          </a:p>
        </p:txBody>
      </p:sp>
      <p:sp>
        <p:nvSpPr>
          <p:cNvPr id="4" name="Rectangle 25"/>
          <p:cNvSpPr txBox="1">
            <a:spLocks/>
          </p:cNvSpPr>
          <p:nvPr/>
        </p:nvSpPr>
        <p:spPr>
          <a:xfrm>
            <a:off x="762000" y="2971800"/>
            <a:ext cx="7086600" cy="25146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Saint</a:t>
            </a:r>
            <a:r>
              <a:rPr kumimoji="0" lang="en-US" sz="2000" b="0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Joseph College in West Hartford, Connecticut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r>
              <a:rPr lang="en-US" sz="2000" kern="0" baseline="0" dirty="0" smtClean="0"/>
              <a:t>Small college with 14:1 student to teacher ratio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r>
              <a:rPr kumimoji="0" lang="en-US" sz="2000" b="0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Division II Athletics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r>
              <a:rPr lang="en-US" sz="2000" kern="0" dirty="0" smtClean="0"/>
              <a:t>The Gengras Center on campus 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r>
              <a:rPr lang="en-US" sz="2000" kern="0" dirty="0" smtClean="0"/>
              <a:t>Special education program is on of the best in New England 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en-US" sz="2000" b="0" i="0" u="none" strike="noStrike" kern="0" cap="none" spc="0" normalizeH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914400" y="1905000"/>
          <a:ext cx="7467600" cy="3337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66900"/>
                <a:gridCol w="1866900"/>
                <a:gridCol w="1866900"/>
                <a:gridCol w="1866900"/>
              </a:tblGrid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dirty="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Source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Fall 12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Spring 13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Total 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Deans Scholarship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$ 7,500.00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$7,500.00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$15,000.00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Saint Josephs College Grant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$2,700.00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$2,700.00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$5,400.00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Connecticut Independent College Grant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$1,000.00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$1,000.00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$2,000.00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Direct Subsidized Loan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$1,750.00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$1,750.00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$3,500.00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Direct Unsubsidized Loan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$1,000.00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$1,000.00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$2,000.00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Outside Scholarship(s)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$1,500.00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$1,500.00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$3,000.00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College Work Study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$900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$900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$1,800.00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Total Awards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$16,350.00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$16,350.00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00" dirty="0">
                          <a:solidFill>
                            <a:srgbClr val="000000"/>
                          </a:solidFill>
                          <a:latin typeface="Times New Roman"/>
                          <a:ea typeface="ヒラギノ角ゴ Pro W3"/>
                          <a:cs typeface="Times New Roman"/>
                        </a:rPr>
                        <a:t>$32,700.00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			Finances 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dirty="0" smtClean="0"/>
              <a:t>How will I pay fo</a:t>
            </a:r>
            <a:r>
              <a:rPr lang="en-US" dirty="0" smtClean="0"/>
              <a:t>r the rest of my education?</a:t>
            </a:r>
            <a:endParaRPr lang="en-US" dirty="0"/>
          </a:p>
        </p:txBody>
      </p:sp>
      <p:sp>
        <p:nvSpPr>
          <p:cNvPr id="11" name="Rectangle 11"/>
          <p:cNvSpPr>
            <a:spLocks noGrp="1"/>
          </p:cNvSpPr>
          <p:nvPr>
            <p:ph type="body" sz="quarter" idx="17"/>
          </p:nvPr>
        </p:nvSpPr>
        <p:spPr>
          <a:xfrm>
            <a:off x="1143000" y="4800600"/>
            <a:ext cx="6553200" cy="533400"/>
          </a:xfrm>
        </p:spPr>
        <p:txBody>
          <a:bodyPr/>
          <a:lstStyle>
            <a:extLst/>
          </a:lstStyle>
          <a:p>
            <a:r>
              <a:rPr lang="en-US" dirty="0" smtClean="0"/>
              <a:t>Work Study</a:t>
            </a:r>
            <a:endParaRPr lang="en-US" dirty="0"/>
          </a:p>
        </p:txBody>
      </p:sp>
      <p:sp>
        <p:nvSpPr>
          <p:cNvPr id="12" name="Rectangle 12"/>
          <p:cNvSpPr>
            <a:spLocks noGrp="1"/>
          </p:cNvSpPr>
          <p:nvPr>
            <p:ph type="body" sz="quarter" idx="18"/>
          </p:nvPr>
        </p:nvSpPr>
        <p:spPr/>
        <p:txBody>
          <a:bodyPr/>
          <a:lstStyle>
            <a:extLst/>
          </a:lstStyle>
          <a:p>
            <a:r>
              <a:rPr lang="en-US" dirty="0" smtClean="0"/>
              <a:t>My mother </a:t>
            </a:r>
            <a:endParaRPr lang="en-US" dirty="0"/>
          </a:p>
        </p:txBody>
      </p:sp>
      <p:sp>
        <p:nvSpPr>
          <p:cNvPr id="15" name="Rectangle 15"/>
          <p:cNvSpPr>
            <a:spLocks noGrp="1"/>
          </p:cNvSpPr>
          <p:nvPr>
            <p:ph type="body" sz="quarter" idx="19"/>
          </p:nvPr>
        </p:nvSpPr>
        <p:spPr>
          <a:xfrm>
            <a:off x="1143000" y="2057400"/>
            <a:ext cx="7086600" cy="457200"/>
          </a:xfrm>
        </p:spPr>
        <p:txBody>
          <a:bodyPr>
            <a:normAutofit/>
          </a:bodyPr>
          <a:lstStyle>
            <a:extLst/>
          </a:lstStyle>
          <a:p>
            <a:r>
              <a:rPr lang="en-US" dirty="0" smtClean="0"/>
              <a:t>Taking out a loan</a:t>
            </a:r>
            <a:endParaRPr lang="en-US" dirty="0"/>
          </a:p>
        </p:txBody>
      </p:sp>
      <p:sp>
        <p:nvSpPr>
          <p:cNvPr id="16" name="Rectangle 16"/>
          <p:cNvSpPr>
            <a:spLocks noGrp="1"/>
          </p:cNvSpPr>
          <p:nvPr>
            <p:ph type="body" sz="quarter" idx="20"/>
          </p:nvPr>
        </p:nvSpPr>
        <p:spPr/>
        <p:txBody>
          <a:bodyPr/>
          <a:lstStyle>
            <a:extLst/>
          </a:lstStyle>
          <a:p>
            <a:r>
              <a:rPr lang="en-US" dirty="0" smtClean="0"/>
              <a:t>I have to pay for books and lab fees </a:t>
            </a:r>
            <a:endParaRPr lang="en-US" dirty="0"/>
          </a:p>
        </p:txBody>
      </p:sp>
      <p:sp>
        <p:nvSpPr>
          <p:cNvPr id="17" name="Rectangle 17"/>
          <p:cNvSpPr>
            <a:spLocks noGrp="1"/>
          </p:cNvSpPr>
          <p:nvPr>
            <p:ph type="body" sz="quarter" idx="21"/>
          </p:nvPr>
        </p:nvSpPr>
        <p:spPr>
          <a:xfrm>
            <a:off x="1143000" y="3429000"/>
            <a:ext cx="7086600" cy="457200"/>
          </a:xfrm>
        </p:spPr>
        <p:txBody>
          <a:bodyPr>
            <a:normAutofit/>
          </a:bodyPr>
          <a:lstStyle>
            <a:extLst/>
          </a:lstStyle>
          <a:p>
            <a:r>
              <a:rPr lang="en-US" dirty="0" smtClean="0"/>
              <a:t>Scholarships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Working with special education students is something I have a passion for so I will work my hardest to reach my goal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St. Joseph College is the perfect fit for me. 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High school is almost over so its time to move on to the </a:t>
            </a:r>
            <a:r>
              <a:rPr lang="en-US" smtClean="0"/>
              <a:t>real world and make a career </a:t>
            </a: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		What have I learned?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QuizShow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</a:schemeClr>
            </a:gs>
            <a:gs pos="100000">
              <a:schemeClr val="phClr">
                <a:shade val="80000"/>
                <a:satMod val="150000"/>
              </a:schemeClr>
            </a:gs>
          </a:gsLst>
          <a:path path="circle">
            <a:fillToRect l="50000" t="50000"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70000"/>
              </a:schemeClr>
            </a:duotone>
          </a:blip>
          <a:tile tx="0" ty="0" sx="100000" sy="100000" flip="none" algn="t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55000" dist="50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55000" dist="50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QuizShow</Template>
  <TotalTime>0</TotalTime>
  <Words>244</Words>
  <Application>Microsoft Office PowerPoint</Application>
  <PresentationFormat>On-screen Show (4:3)</PresentationFormat>
  <Paragraphs>69</Paragraphs>
  <Slides>7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QuizShow</vt:lpstr>
      <vt:lpstr>My Journey to Success </vt:lpstr>
      <vt:lpstr>Why did I choose to become a special education teacher?</vt:lpstr>
      <vt:lpstr>Most Influential person in my decision to becoming a special education teacher:   Mr. Christofer Gusti</vt:lpstr>
      <vt:lpstr>How do I plan to further my career choice?</vt:lpstr>
      <vt:lpstr>   Finances </vt:lpstr>
      <vt:lpstr>How will I pay for the rest of my education?</vt:lpstr>
      <vt:lpstr>  What have I learned?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2012-04-04T00:29:28Z</dcterms:created>
  <dcterms:modified xsi:type="dcterms:W3CDTF">2012-04-04T02:13:55Z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LCID">
    <vt:i4>1033</vt:i4>
  </property>
  <property fmtid="{D5CDD505-2E9C-101B-9397-08002B2CF9AE}" pid="3" name="_Version">
    <vt:lpwstr>12.0.4518</vt:lpwstr>
  </property>
</Properties>
</file>

<file path=docProps/thumbnail.jpeg>
</file>