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258" r:id="rId3"/>
    <p:sldId id="271" r:id="rId4"/>
    <p:sldId id="259" r:id="rId5"/>
    <p:sldId id="272" r:id="rId6"/>
    <p:sldId id="270" r:id="rId7"/>
    <p:sldId id="273" r:id="rId8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3344" autoAdjust="0"/>
    <p:restoredTop sz="93969" autoAdjust="0"/>
  </p:normalViewPr>
  <p:slideViewPr>
    <p:cSldViewPr>
      <p:cViewPr varScale="1">
        <p:scale>
          <a:sx n="69" d="100"/>
          <a:sy n="69" d="100"/>
        </p:scale>
        <p:origin x="-7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54D4857D-62A5-486B-9129-468003D7E020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2EBE4566-6F3A-4CC1-BD6C-9C510D05F1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D2EF2CE-B28C-4ED4-8FD0-48BB3F48846A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61807874-5299-41B2-A37A-6AA3547857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16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sp>
        <p:nvSpPr>
          <p:cNvPr id="24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3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4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4/3/2012</a:t>
            </a:fld>
            <a:endParaRPr lang="en-US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>
              <a:lnSpc>
                <a:spcPct val="100000"/>
              </a:lnSpc>
              <a:defRPr kumimoji="0" lang="en-US" sz="7200" b="1" i="0" u="none" strike="noStrike" kern="0" cap="none" spc="0" normalizeH="0" baseline="0" noProof="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Show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4/3/2012</a:t>
            </a:fld>
            <a:endParaRPr lang="en-US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4/3/2012</a:t>
            </a:fld>
            <a:endParaRPr lang="en-US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mple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tailed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>
              <a:buFontTx/>
              <a:buNone/>
              <a:defRPr i="1" baseline="0"/>
            </a:lvl1pPr>
            <a:extLst/>
          </a:lstStyle>
          <a:p>
            <a:pPr lvl="0"/>
            <a:r>
              <a:rPr lang="en-US" dirty="0" smtClean="0"/>
              <a:t>Click to add detail to the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Tr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TRUE 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or FALSE?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Fa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TRUE or </a:t>
            </a: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FALSE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ultiple 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>
          <a:xfrm>
            <a:off x="685800" y="228600"/>
            <a:ext cx="7696200" cy="1371600"/>
          </a:xfrm>
        </p:spPr>
        <p:txBody>
          <a:bodyPr vert="horz"/>
          <a:lstStyle>
            <a:lvl1pPr algn="l">
              <a:defRPr i="1" baseline="0"/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9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10"/>
          <p:cNvSpPr txBox="1"/>
          <p:nvPr userDrawn="1"/>
        </p:nvSpPr>
        <p:spPr>
          <a:xfrm>
            <a:off x="457200" y="20574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A.</a:t>
            </a:r>
          </a:p>
        </p:txBody>
      </p:sp>
      <p:sp>
        <p:nvSpPr>
          <p:cNvPr id="15" name="Rectangle 13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48006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an incorrect answer</a:t>
            </a:r>
            <a:endParaRPr lang="en-US" dirty="0"/>
          </a:p>
        </p:txBody>
      </p:sp>
      <p:sp>
        <p:nvSpPr>
          <p:cNvPr id="16" name="Rectangle 13"/>
          <p:cNvSpPr>
            <a:spLocks noGrp="1"/>
          </p:cNvSpPr>
          <p:nvPr>
            <p:ph type="body" sz="quarter" idx="18" hasCustomPrompt="1"/>
          </p:nvPr>
        </p:nvSpPr>
        <p:spPr>
          <a:xfrm>
            <a:off x="1143000" y="41148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an incorrect answer</a:t>
            </a:r>
            <a:endParaRPr lang="en-US" dirty="0"/>
          </a:p>
        </p:txBody>
      </p:sp>
      <p:sp>
        <p:nvSpPr>
          <p:cNvPr id="17" name="Rectangle 13"/>
          <p:cNvSpPr>
            <a:spLocks noGrp="1"/>
          </p:cNvSpPr>
          <p:nvPr>
            <p:ph type="body" sz="quarter" idx="19" hasCustomPrompt="1"/>
          </p:nvPr>
        </p:nvSpPr>
        <p:spPr>
          <a:xfrm>
            <a:off x="1143000" y="34290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an incorrect answer</a:t>
            </a:r>
            <a:endParaRPr lang="en-US" dirty="0"/>
          </a:p>
        </p:txBody>
      </p:sp>
      <p:sp>
        <p:nvSpPr>
          <p:cNvPr id="18" name="Rectangle 13"/>
          <p:cNvSpPr>
            <a:spLocks noGrp="1"/>
          </p:cNvSpPr>
          <p:nvPr>
            <p:ph type="body" sz="quarter" idx="20" hasCustomPrompt="1"/>
          </p:nvPr>
        </p:nvSpPr>
        <p:spPr>
          <a:xfrm>
            <a:off x="1143000" y="27432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an incorrect answer</a:t>
            </a:r>
            <a:endParaRPr lang="en-US" dirty="0"/>
          </a:p>
        </p:txBody>
      </p:sp>
      <p:sp>
        <p:nvSpPr>
          <p:cNvPr id="19" name="Rectangle 13"/>
          <p:cNvSpPr>
            <a:spLocks noGrp="1"/>
          </p:cNvSpPr>
          <p:nvPr>
            <p:ph type="body" sz="quarter" idx="21" hasCustomPrompt="1"/>
          </p:nvPr>
        </p:nvSpPr>
        <p:spPr>
          <a:xfrm>
            <a:off x="1143000" y="20574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 smtClean="0"/>
              <a:t>Click to add a correct answer (then rearrange the choices)</a:t>
            </a:r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57200" y="2707957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B.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457200" y="34290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C.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457200" y="41148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D.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457200" y="48006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xit" presetSubtype="0" fill="hold" nodeType="click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tem Match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1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2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3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4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5</a:t>
            </a:r>
            <a:endParaRPr lang="en-US" dirty="0"/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5</a:t>
            </a:r>
            <a:endParaRPr lang="en-US" dirty="0"/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3</a:t>
            </a:r>
            <a:endParaRPr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1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2</a:t>
            </a:r>
            <a:endParaRPr lang="en-US" dirty="0"/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4</a:t>
            </a:r>
            <a:endParaRPr lang="en-US" dirty="0"/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>
              <a:defRPr i="1" baseline="0"/>
            </a:lvl1pPr>
            <a:extLst/>
          </a:lstStyle>
          <a:p>
            <a:r>
              <a:rPr lang="en-US" dirty="0" smtClean="0"/>
              <a:t>Click to type your question</a:t>
            </a:r>
            <a:endParaRPr lang="en-US" dirty="0"/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>
              <a:defRPr sz="1100"/>
            </a:lvl1pPr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4/3/2012</a:t>
            </a:fld>
            <a:endParaRPr lang="en-US" sz="1050" dirty="0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>
              <a:defRPr sz="1200"/>
            </a:lvl1pPr>
            <a:extLst/>
          </a:lstStyle>
          <a:p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>
              <a:defRPr sz="1200"/>
            </a:lvl1pPr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 sz="1200" dirty="0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grpSp>
        <p:nvGrpSpPr>
          <p:cNvPr id="10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8572500" y="6038850"/>
            <a:ext cx="152400" cy="152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7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4" name="Oval 28"/>
          <p:cNvSpPr/>
          <p:nvPr/>
        </p:nvSpPr>
        <p:spPr>
          <a:xfrm>
            <a:off x="8572500" y="5476875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Oval 28"/>
          <p:cNvSpPr/>
          <p:nvPr/>
        </p:nvSpPr>
        <p:spPr>
          <a:xfrm>
            <a:off x="8572500" y="5753100"/>
            <a:ext cx="152400" cy="152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24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smtClean="0"/>
              <a:t>My Journey to Success </a:t>
            </a:r>
            <a:endParaRPr lang="en-US" dirty="0"/>
          </a:p>
        </p:txBody>
      </p:sp>
      <p:sp>
        <p:nvSpPr>
          <p:cNvPr id="18" name="Rectangle 25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Samantha Nichols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pic>
        <p:nvPicPr>
          <p:cNvPr id="1026" name="Picture 2" descr="C:\Users\hsjohnston\Downloads\ashley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124200" y="1983581"/>
            <a:ext cx="3048000" cy="4064000"/>
          </a:xfrm>
          <a:prstGeom prst="rect">
            <a:avLst/>
          </a:prstGeom>
          <a:noFill/>
        </p:spPr>
      </p:pic>
      <p:sp>
        <p:nvSpPr>
          <p:cNvPr id="28" name="Rectang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Why did I choose to become a special education teacher?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3276600"/>
            <a:ext cx="7467600" cy="2849563"/>
          </a:xfrm>
        </p:spPr>
        <p:txBody>
          <a:bodyPr/>
          <a:lstStyle/>
          <a:p>
            <a:r>
              <a:rPr lang="en-US" dirty="0" smtClean="0"/>
              <a:t>Teacher in the ACES program 		</a:t>
            </a:r>
          </a:p>
          <a:p>
            <a:r>
              <a:rPr lang="en-US" dirty="0" smtClean="0"/>
              <a:t>Major in Special Education</a:t>
            </a:r>
          </a:p>
          <a:p>
            <a:r>
              <a:rPr lang="en-US" dirty="0" smtClean="0"/>
              <a:t>Motivator </a:t>
            </a:r>
          </a:p>
          <a:p>
            <a:r>
              <a:rPr lang="en-US" dirty="0" smtClean="0"/>
              <a:t> Inspirational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981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Most Influential person in my decision to becoming a special education teacher:</a:t>
            </a:r>
            <a:br>
              <a:rPr lang="en-US" dirty="0" smtClean="0"/>
            </a:br>
            <a:r>
              <a:rPr lang="en-US" dirty="0" smtClean="0"/>
              <a:t>		Mr. Christofer Gusti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How do I plan to further my career choice?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25146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Saint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Joseph College in West Hartford, Connecticut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kern="0" baseline="0" dirty="0" smtClean="0"/>
              <a:t>Small college with 14:1 student to teacher ratio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Division II Athletics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kern="0" dirty="0" smtClean="0"/>
              <a:t>The Gengras Center on campus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kern="0" dirty="0" smtClean="0"/>
              <a:t>Special education program is on of the best in New England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914400" y="1905000"/>
          <a:ext cx="7467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866900"/>
                <a:gridCol w="1866900"/>
                <a:gridCol w="18669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Source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Fall 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Spring 13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Total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Deans Scholarship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$ 7,500.00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$7,500.00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$15,000.00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Saint Josephs College Grant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$2,700.00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$2,700.00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$5,400.00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Connecticut Independent College Grant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$1,000.00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$1,000.00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$2,000.00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Direct Subsidized Loan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$1,750.00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$1,750.00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$3,500.00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Direct Unsubsidized Loan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$1,000.00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$1,000.00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$2,000.00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Outside Scholarship(s)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$1,500.00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$1,500.00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$3,000.00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College Work Study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$900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$900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$1,800.00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Total Awards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$16,350.00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$16,350.00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ヒラギノ角ゴ Pro W3"/>
                          <a:cs typeface="Times New Roman"/>
                        </a:rPr>
                        <a:t>$32,700.00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Finances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How will I pay fo</a:t>
            </a:r>
            <a:r>
              <a:rPr lang="en-US" dirty="0" smtClean="0"/>
              <a:t>r the rest of my education?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17"/>
          </p:nvPr>
        </p:nvSpPr>
        <p:spPr>
          <a:xfrm>
            <a:off x="1143000" y="4800600"/>
            <a:ext cx="6553200" cy="533400"/>
          </a:xfrm>
        </p:spPr>
        <p:txBody>
          <a:bodyPr/>
          <a:lstStyle>
            <a:extLst/>
          </a:lstStyle>
          <a:p>
            <a:r>
              <a:rPr lang="en-US" dirty="0" smtClean="0"/>
              <a:t>Work Study</a:t>
            </a:r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My mother 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body" sz="quarter" idx="19"/>
          </p:nvPr>
        </p:nvSpPr>
        <p:spPr>
          <a:xfrm>
            <a:off x="1143000" y="2057400"/>
            <a:ext cx="7086600" cy="457200"/>
          </a:xfrm>
        </p:spPr>
        <p:txBody>
          <a:bodyPr>
            <a:normAutofit/>
          </a:bodyPr>
          <a:lstStyle>
            <a:extLst/>
          </a:lstStyle>
          <a:p>
            <a:r>
              <a:rPr lang="en-US" dirty="0" smtClean="0"/>
              <a:t>Taking out a loan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body" sz="quarter" idx="20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I have to pay for books and lab fees 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body" sz="quarter" idx="21"/>
          </p:nvPr>
        </p:nvSpPr>
        <p:spPr>
          <a:xfrm>
            <a:off x="1143000" y="3429000"/>
            <a:ext cx="7086600" cy="457200"/>
          </a:xfrm>
        </p:spPr>
        <p:txBody>
          <a:bodyPr>
            <a:normAutofit/>
          </a:bodyPr>
          <a:lstStyle>
            <a:extLst/>
          </a:lstStyle>
          <a:p>
            <a:r>
              <a:rPr lang="en-US" dirty="0" smtClean="0"/>
              <a:t>Scholarships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Working with special education students is something I have a passion for so I will work my hardest to reach my goal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St. Joseph College is the perfect fit for me.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High school is almost over so its time to move on to the </a:t>
            </a:r>
            <a:r>
              <a:rPr lang="en-US" smtClean="0"/>
              <a:t>real world and make a career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	What have I learned?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izSh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QuizShow</Template>
  <TotalTime>0</TotalTime>
  <Words>244</Words>
  <Application>Microsoft Office PowerPoint</Application>
  <PresentationFormat>On-screen Show (4:3)</PresentationFormat>
  <Paragraphs>69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QuizShow</vt:lpstr>
      <vt:lpstr>My Journey to Success </vt:lpstr>
      <vt:lpstr>Why did I choose to become a special education teacher?</vt:lpstr>
      <vt:lpstr>Most Influential person in my decision to becoming a special education teacher:   Mr. Christofer Gusti</vt:lpstr>
      <vt:lpstr>How do I plan to further my career choice?</vt:lpstr>
      <vt:lpstr>   Finances </vt:lpstr>
      <vt:lpstr>How will I pay for the rest of my education?</vt:lpstr>
      <vt:lpstr>  What have I learned?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2012-04-04T00:29:28Z</dcterms:created>
  <dcterms:modified xsi:type="dcterms:W3CDTF">2012-04-04T02:13:55Z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