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01E9E9C-6872-4D04-8E07-34AB8DD854A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22A5DBF-D9E7-4933-A247-F5E6ADE2686D}" type="datetimeFigureOut">
              <a:rPr lang="en-US" smtClean="0"/>
              <a:t>4/8/2014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lanning a life time.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Josh </a:t>
            </a:r>
            <a:r>
              <a:rPr lang="en-US" dirty="0" err="1"/>
              <a:t>S</a:t>
            </a:r>
            <a:r>
              <a:rPr lang="en-US" dirty="0" err="1" smtClean="0"/>
              <a:t>uchocki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55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rivers community college</a:t>
            </a:r>
          </a:p>
          <a:p>
            <a:r>
              <a:rPr lang="en-US" dirty="0" smtClean="0"/>
              <a:t>Associates degree in construction management </a:t>
            </a:r>
          </a:p>
          <a:p>
            <a:r>
              <a:rPr lang="en-US" dirty="0" smtClean="0"/>
              <a:t>Two years of school for $5,184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xAQEBQUEBQVFhUUFBUVFhgUEBUUFRcUFRgWFhcVFBQYHCghGBolHBQUITEhJSkrLi4uFx8zODMsNygtLisBCgoKDg0OGxAQGywkHyQtLDUsLS0vLC8vNywsMCwsLywsLCwsLCwsLCwsLCwsLCwsLCwsLCwsLCwsLCwsLCwsLP/AABEIALcBEwMBIgACEQEDEQH/xAAbAAACAwEBAQAAAAAAAAAAAAABAwAEBQIGB//EAE0QAAEDAwIDAwcGCggDCQAAAAEAAhEDEiEEMQVBURMiYQYyUnGBkaEUI0Kx0fAHJDNDYpKywdLhFVNyc3Sis8JjgvElNDVUg4ST0+L/xAAaAQEAAwEBAQAAAAAAAAAAAAAAAQIDBAUG/8QALxEAAgIBAwMBBwMFAQAAAAAAAAECEQMEEiExQVHwEyIyM2FxgZGxwVJiodHxBf/aAAwDAQACEQMRAD8Aegu4Qhe6eMcQhCZCEKAcQpC7tUtQC4UhMtQtQC4QhMtQhQDiEITIQhAcQhC7hSEAuFIXcIEIDiEIXcKQoJFwhCZCEIDiEIXcIQgOIUXUKQgOUF1CCACiMIICKKKKARRRRAFFBFASFEVEBpQpamWo2rQgVapam2qWqAKtUtTbVLUAq1C1NtUtUECbULU61C1CRNqlqdahagE2oWp1qFqATahanWoWqAJtUtTbULUAm1C1OLULUJEwhCbagWoBUIQm2oWoBUKQmWoWoBcIQmWqQgFwhCZCEIDiFIXUKQgBCICMIwoAFEYUUEm1apam2qWq5UVapam2qQgFWqWrnVaqlS/KPa2drnATHQc1lajyo0rdi5/9lh+t0KrnFdWSoSfRGtCELzVTysc4xRoknlc6f8rR+9anBH6yo5x1DQ1tvdAAEunpJJxy90nByeoxruarTzZowhCbCFq2TvlGLVdRVqlqbCFqAVaham2qWoBNqFqdahagE2oFqcQhCATahamwgWoSJLUC1OtQtQCbULU61C1QBNqFqdahagE2oWp1qFqATahanWoWoBNqkJtqFqAXCkJlqkIDiFEyEVBJt2qQm2oWqxUXCEJtqlqAyeOcIbqqYaTDmmWmJzsQfA/uHReD1eifReWVG2ke4jqDzC+owvNeU2ma+rnlSZB5j52Me9c+fEpc9zfDlceOx57QNIY57d2fUBK9BpOK1XsPdHdYXZdvviAPDqrfkbwJuoo61rzDm02vY4ZGWEkEc8FqxKZ7IubPIt2jcfzXF7NXR173Vns9Np3mk0vIL4EnYEnNpk4dmJJzzgwVwW9U2lrQafUX78u64Y+CR8sbIFQgTNrugE4eekDB5eIWmLK4cdjPJjU/uGEITnMI3XMLvjJSVo4nFp0xcIQmQpCkgVCFqbCEISKhCE21CEsCoQtTYQhQBVq5tTrUIQCoQtTYQhAKtQtTYQhAKtQITbULUAq1c2p1qFqATapam2oWoBVqlqbahCgk4hRMhRAbkKQmWrC4b5TUa7rQyo09p2YuDRJ72RDvN7nxClyS6hRb6GxCkJkIQpKnELznlE13ai2Pybdx/wAUc+W69NC815UallKo0vMA0xyJ2qtPLwBVJvgtBO+DZ/B5P42M50w3j+rYOXrXkuK6Yh8tNwgEx9GYEGOS3PILjlEHVuFxFPSFzobBwKTMSeoK8+7jzK1ZjBTPftpS4iRJAuAC4XOCk22dyx5HFJI06NZ4Itu8+s2dshzjE+xOL3OawloItqDGCDLh9HHvBVvS0IDO0Fr+2Jj+2Ad4PpTuEyjTBFjSJa5ziCQMOLogzByDzVvcXLKLe3UVY7hbHdlBJLWyG3NyCHCQHTkd7aB7FYhd6Ok5tI3Ajv1PrpwQjC6MFU68mGa7V+BUKQmQhC2MRcIQmQhCEi4QhMhCEAuEITIQIUAXC5hNhC1AKhCE61CEAqEITbULUAqELU2EIQCrULU2EIQkVapamwhagFQham2qWoBcIJtqigk24WXQp/jVRv0WU6Tmi1uC41AcxP0Rz5LXhZlAfj1b+4oft1kfYhdy/CkJkIQrWQcQvGfhCHd/9If61P7V7aF4z8IbHFot/q8iJJ+dpYHTJB9iyzP3GaYPmL7mR+D441466Gp8HMKyeGf96o/31P8AbC0vIQEO1oII/EdQNuYjHwWVw0/jNH++p/ttXkS/g9uH8n1XV0Rhwz3qZ9ppUsfFZvDR85U9TP8Aeo+saJZTp7TTJJcS4zSoO3nbvQpwuqXPeTHms2HrPrO+5Wmpb9l+hho0vbL8mi2RsYTWPJwY90H4JYtdOBIHrzsD4HMx4LqiDMEQeY5g9Fy6aTjljT7o79VFSxStdmMhCE2EIX0J8wKhSEyEIQC7UITYQhQBUIQmQhCAXCEJkIQgFwhCbahagFQpCZCEJZIuEITYQhLAqFLUyEIUWBdqFqbCEJZIqFITIUhLAqFE2FEJNqFlUB+P1v8AD0P2662YWRQH/aFb/DUP9Suob6ELuaUKQmQsDyl8p6ehc1r2OcXtLhaQMAxmUlJRVsRg5OkbcLxnlXqWPq2uB7gLdiZuc0zAzGPiCl8d8om6mgw0H2OAJqMqdw3AeY0wb/hsd9lgavil1OL73GyXlpM8xvkuDmtHT1rzNZqXKOyPTydOLC4u2VOM1KzCB32DIuaS24PDb2ug52IIO8lV+Fn8Yo/31P8AbatUAuYWvaHNaWhpdiXARyGMxnnIWdpKDqepoh0T2tM4P6YH1grhwZE47e6PRxS7Hv8AUFpfTLpBmlENkfkNNvMEe4rrhLRc6CDhuwPQdQueID5ylkfmev8A5fS+CPCBBP8AZH1NXbqPlfoZ6X5y/JpPpptAZCWUzS5cPb9S4MUqyRb8o9POrxTX0f7FkhKfXYN3NHrcF4/y7pkto1ZIc5oabHPDYgu80uOZJyvHObO5n15XsS1dPhHh49FuVtn2bTUzVbdTBe0GCWd4AjrHrXJavMeQxHyXYGKrtx4N9y3OH1qzKb6fa1HWvcGmsRXIkAgHtAZALtsYWa16upI1l/5squLLUIQqjuJVG6a80qVSo0G4Nc+gHlpIcQe81mATFp6K3W1dFr2NIqjtCQHBoqMaQJ+ccCC2eXdMreOrxy7nPLRZY9gQhCDdXQdfZVpuNMgPF4YQXbAipbk+CxOL+UNWgCRpa1vp1GllM+IcAQR7Vr7WPkw9lPwbcIQsLyV43U1TqvaBgDQy0NBG905JM7Behx98/H+Sr7eF0y3sJ1YqFITbfv8AyQLVdST6Gbi11QqEITIUhWsgVCEJsKvptZSqF4pva403Frw0za4SCD0MgqLJo7hCEyEISwLhSEyEISwLhSF3CkJYF2qLuEVFkm3Cx9OP+0a3+F0/+pqFtkLF03/iVf8Awum/1NSobJS6mrC+bfhOZ2mpoNb3opuBDTJEumD0wvc+UVepSol7DbblxMAW8yTBj2DmF83r1TUrSA6MP71Rga6cgkkER4Dr4rh1mp2e4kb6eFPcUdLTcGiebuuMCMdRiZxuudRQgGAJLjidy4loke/3J3ysEg2jDg6TBxAIAMZwd8bKyXU3tgk91rohwIaLZbaYnB5Fc09Q9iil9zfb71lBlQspFpecne0wCDkbcjjPXEJtHiXa1KV4Jd2tOMeb3sgOmSJMx1SX8OL2tio2fRMgAYOD9J0nOOXqStFpXtrMkYbVpgnllzY3WCWNu75OqCjZ79sUOzZLnlz6biXuJi+jp3xBkQA4NHQDkmcPqXPdgCMCA0YFnogD4JPEnsdVod4AjsQJkzFDSgjugjlzhdcJbDtwZaTgz/VrrzfKKab5y/JqoCs2n3ntLgNw2oaZzjDxkbqJOoAtM7Y2PiFwR+JHp5fly+zPO+W2ra+jTtuEOaDcQ7Nrpg7xjZePXpfKkDsmRPnM3A9F/OV5sELrl1OLB8J7ryHqFujqxT7TvvEXBsBwpi7PSdl6GnqWdrWuY8TXtADZhwDJLiNmkA5PUBZH4N6V+nqgelUP6rKbv3LT11Jza74qWtFdr39yQ5rqNMhpP0e89hn9GOaoqrnyTNvc6/p/k4p1aJpOF4F3bloIIJYO0NxnaDanVmAtYZaSHMMA5ElwyPYD7VNLpHmk5oh1rq7SQQQXE1IjwNpykGibWv7OBdSN+O9ENuPPBdb7FVxjX4ZZZJ7uveP+UO1Okmo5tRocOzEtc0OEMdUnBwqlLRtpBjqdzHUqlg7Oo+m2wVbLSxpDSO/sRzQ0One1oa4va7shOXB0hxJ36yZ9amr1DgHtDiYeXRaDvqPPJ3J7kQOniko7bp+qIWVutyXb96OpqUW1rHhzrQ8PrUab3QLpYXNa1zh3Tu6QSc8lbrcQaxz+0YAwMuaWPdMzBDmOB6t2dnOyqHXFzjcGFzmgHBaJLqrjbvnMZ8Uni1SaLzERTqc5kNFLPhzwpUn1Tv0iFsl29cmp2rOzL3OtAz5r3G3GQGgn6XTkjeO8GPa4sgOax4e4Ei4A0hLpIggRlcUmN+TUyT51Gnykw4MEiOWVn1XMcYJaTFIgbwWOc72ELXJLY+DHFGM07fc0Keqa4kcxEhzXMcJ6hwEe5NvH3z4brOZRcw203PYA57AGVHBgDmX4pzbIOZj4LpmoqEibDMHvUogGmYg0y3Ae0HM7kdIvHVSXkiWjjLpRfEHYj7+CraUfOVR/xMDw7JjjA9rj7yq7tY3u3NLS5zWjvl47zWnPdBbkkc9lxQrNbUqS8A3NIBa6BNIA9620YBGTzHUT0R1Nq2jmlpKdGnCTV1FNolzmgTGXDfp615vyx1WqNNjKDS9ri7tHUR2kWEQ1zmSG5uxjzT4rx9PVF74uxcRGcbkT474VMms2/CjJadrqfVG1mHAc07fSHPZMhfONPqpqYO2RmMjGVu6LytaKhp1Zd+kAAZ6EY6jooxa5SdTVESwtco9TCkLjSallVgewyD7weh6FNK7FJNWjKjmEFz8qp+mz9dv2qJuQoscQ8qdHQvvqfk4vtpvdZO10DBM7FeOq+XmkGsrVWOqWvoUaYIpkOupurF3nDH5VuYXz+oWWvtZHfFpJNzRDhb0gz8B7UU2Eh8AGLeWwMyuaWSTOyOKKPoDPwiU8gUqrx+k6Sehl7oHqtWLxPiTa9UvDHsukOl7TB9bGi1sesLK0dVrCGvbALRmJk4Ow9QHtV+gKZcAW0WiQAbATJk4LjyMeOY8RzZZJJ7jRUugjTPbnFwBAkye9aBsY6dPHwTqjC9xDLgGsc7I5tBcWSNue/VWzBMdpTbG11NkSMFpx3TEb7Sq9HVvMhhuwTIwbdyXQACIxsspZL559fchLkRq+3iXhwGBlsbeMdD9S74fqqge1txhz6ciejmx6tgPUFoVqVQ0SGu7p3LocRbENkDu4O+2FRrafsXNMy4EOALYxvnPUbLLHOMlVI6YNM9jx9pNfSkcuwnI/qNImcBmGzv2efdTXHk3q26oOfqKTHupvZYZqNttY1o814nFNgz0W4NPRaB2bAyBGHvcIMekT6IW2XItriWw4ZKak+gAm6S28XQBzuIA25k4SlS4uxzqFQNObS7HIN7xPuBXLH4kd2SnB/Zlbyw07KrKLAQXTJDXg5DYzE83LynEPJzU02OqClU7JovLogADOT0+1WG0X0o7S7zg2TJ5Ncfg9p9oVTinEX9k9ratTvSHNveGkRFrhMEbYzzWzlL2v0PMx2lS6HqfIdxbp6sEg3v2x+bYtXXOLnagEnvVGA4BlvZUe7JwFi+Q2tFOg+W3l1R4DSQ0fk2yZOMAE+MLRdrCdTXmkXNs2kCCBQb2knfYePeU7G/1OmeRLiuwjRa99GobZy+oe+Qdr255znxWs3XE6djcRFIeOatMn4rLqUmdpda4A1KggwXN8+Ae9vgc1xR1DW04giC0zyi5hHPwXPHdH/JnCSXVeD0NbiJNS4tH5Otz6gN/fKp6/VtdTqts7xq1XNd3SW/PCd/VKp63XtMOph3m1Blp59mIx4znxCp6qtNMye9LnHDsC4Em4fpRjoVec5fD66EuUK4Xqy3wqqy4y0QbLe6QLi7LgPVf713xg0+waGz3qTw7fdwpzv7FR09pqsa7DXNAyD3u+QQGxgQfcFHPb2FKz+pyAMCWUz6ts+1VhuUH68EQca9fU29IGubpxI7mnptcciCAyBOx2XmdRXkg5Y60AzEGRAj4ctitfhOqBLWERLBkubHdjxkcll6/TthrnEE2sEDMGBGd5iMQtdTbgvXgwgvdf3/2WuDmpUgGZnfaIa7G+MDZX6dOpAifMZzB86bd/asTTVCwi0xk7DOQRJ6H7VsOrlrJDyCG0M5xBE79ASs9NNuP6msKqitxR9pomPztMn9VxP7K60WrFWo9wbAJbi7oxmdlQ4vxJkNJa8w+nAEAkgP6mIM/yVrgeopl7jBpzb3S1r3CXBpBFzQPNaZzgroi7hX1LN3kteC7UoMduNtiQDGHNke8qtxaiwgX/ADgL2G2pLhF7MAP2HLHVaVXUUxOQQOZEHHUZjzTz6rzuo4kKzQbbTg4MiQ4erp0VZOMRKbapjNV5P0C4vFMDYix7mGeZ84taZjZqzq/k0Lr2OcLogOaHgeBfLTETy581v1NYw0y2e+1gk2wNpwZTqNRrQwF5JPrifuVLSszqLXKPM8G4o+gKjW5JIaLtrhgEA74xE8lW1V9fFV5cQwBkzAkbkcyds+PVVNa+NQQBiXOBDeZMj2bTC0O0I86CRsdswMHwwFzPLNJRT4MFFJ2YFdjw4w8b8y0fC5RX63DWvcXX0M5yXg+2BEqLpUHX/BwebdUJa/J87w8N0qlUgVI/Q5x6XvWuNMAR2hqOBExTrNDh6w5hEpmj4fpaj3i+qzDbQ8suODdMNgxjZdzi1yRGSfBjucSRI5N3JPIdVxVqFrgGnfpkH1g4K9jR4DpRFz3ugg5LhkbHAVjUaDSPc11QF5aCG3Or49zgs2+S6TPL1HMdXPaebfVkAm44IEb9VtabWsp0mike7LgO7cQA3ul3IgzE/wA50Rw/RSfm2kkk5fX3O/002loNNPcY0RJIDqmWwcZfjJCwzQjOuvHbsTGPPJkabWtBgyJ3MziRmMZXGurB7W5ByTzuaIADSeY/mvQN02lH5un+u8/7k1tHTD83R+v6ys1gipbkaranaB5DN7lX+036itjXcSFOo1nWZn1d2PEn6iqWk1YpSKQptB3hjN/cpU1Qc4Oc2m4yIJo0ycTG7cRn3o8Vu2dC1CUaSNmD0K5IaT2b7/nKdVsMbc8js3SGN5ujYcyswa6rfdcPNtADWiJOTAbHTJ6Y5y08Ur478Ebd1gI9oaojjp3ZM89xpLqYvG6odpqFU06rC+uXEVaZaJbToshnpDutyfpBwXlNXb2Yg+c1x9mQPqK9/X1j6kdoQ+Nr2tdBPSRjb4JT3MfN1Ki7ESaDCY6bLZtXZzJySo8/wfW6dlE0698ds2rNNrXR2dhA7xA85o25L0+lotr1GVKbqopVWufhoBkYteA6CCRMT6KquZRJM0KHj+LtH1epXKFSpaG06YDRsGsqR8HqGlXBO5t20VOL6ulTr9l84SyXuMM2eDEi7cXDPSVlU+KUaoLW3yQ1suaIwR3nQ4xhb54ZUqG46cEnmWVQY8Samyg4C9ogUKLB7W+IJPa9VR40yrdlhzKTQ0vdJcHAjswRm2be9mCwj/olBtB1R8PILriPmwJuM573LAXFThDfpuoNnf5+oD8HFJ/o2g1zSKrZBB7r6p2jElhxiYTa0Tv8L11H62gG1qDw+R3bhABaLjiJHL4FKpOY2gwWm7s7DgZNrWgjPK1DWmi83FztgO46Bjn3qW/2JDGUoaC+tAB3NM85nzAolvt0RGVdiz5P0mVA1znVG1KbTTcDTp2l9rR5wq+F23PwVrV8M7Roh2xIJEYwGjn4T7VlUdFp2TD6veJcZa05PsTm6elJIc/Y/mWHHjn7FEnklxRCaS6FnT6ANcTUaTLu7a0kW9ZzmTzThph2b2uD5728jF0t3CoilR9N+f8Agt/jCLKVLnVqeylHwFRVjjlHhL9id9dgcd0rpHZtEdqx8k3G5juQaMCHHJ+pZ7ddVqVnOp0zTFtOW1KbnOkFxmZbjujYH1rVFKnOK1X2Unf/AGLujp2Ne5wrPJc1rTdRcR3S4iBfjzyuiNrhoo3bs54HWbVDy9jmkEYex4nLnGDsfOGB9q51fDGGiWsEO7+Q1xJBLiMSJ5c1pUadAj5yo7/lY9vvmUjUcL0rsirUB/t1PqwFMoqTssptKj5tX8sqjqpDKNNjXWsh17nwIaZfIkz4cgmaryvLm0+zNNj2gTNJxaTGwMnbxHPlC9hV4LScZJcfWWE+8ifiuRwDTc2MP/K2feArV/aih4/jLNWQx/Z2ENaHEFhBcYJlpiwSceEJOqq1HUG1JDhgOaIJg9RE7Obt4Fe803CKFNttO5gBmGOYB44sTBw2jdMvIg/THUHe3qAqNdKj0+xFHzcahxy2lVjlDxHxEoL6Z8jo+g32mrPwcEVbdL+levwNp84q6xjmF0EGOZMzGIcs+m8B4fUZJ5AuIx1W/V8kH/nK9EZwGPfVJPspt+tPpeRtOSX1XuO8N0zgPDz3n6l2y1EL4oxWJmXw99SvVFHTglxzLi4xubWgHoJym6LXVqdbszD3XWxf3HAwQ5pJwIMyvUcI4XR0Zc5lOuSQJd2j2E4gR2YHUx453AKsP1jGvLqWnsLySXEF7icecTyWM9TLm+V4L+zUUJpHPeEz0GU+jp3PusBE0yB3ZINzBMRyBJRocTr5sBEzMU2/vC7t1VR7jFQOLQ0uuDTAMi2DgdcLi3S+ptuT7DNHwquchgcTgm1oYR4NOP3q63yaqv8AoMbjqd+eACAqbOF6qyAHQNpqj+JGlwXWF2xjwe0AdYgkq3KJbNJnkh6bgPU395IVWvwSk2Q1lRxBjFWi0EdcmQrDfJrVZJtaMZc8jbnt6lx/QjRipq6Deea12NtpGVa2RS8lFnAqxGKLrs/naZHhi6UP6A1Mn5g+svpxH6/3haQ4doGCHay7+7pPPtkSp2nDW7/Kqvsawf7SquEn3ZFIzm8G1II+aJHhWZ/GrFPhWoAzQJPU1iCfVa/7wrJ4noGfktEXeNWufiO8i7yqrD8hS09Efo07j78D4KVCXl+vwRwVzpa7GOf2b2hgBd89UMAncQ9UhxipOKzx4Xk/tErvX8R1WokVaziDAIbDGkDIBDQJ9qoN0bQtUuOQXHcTqO3quM9Tj3JZrzk2k9bQl9iPvCPZjr9SmkBgqj0Wn/lP7iu/lIjzGe5/8ST2fr+CPZlRSFse3VN/qqXuqfxos1LRtRo+1jnR+s4qtZ4/BSPH4JtQtl5vEnAYZRH/ALemT8QUX8YrlpZcA1wIIaxjAQcEGwDCoXDwXJq+r3fzSkDtoA2aPcmCu77/APVVTXSnak+HvUgv/KXeCHyo+H39qzXak/c/ySzqUBqnWnwXPy9ZsVDsx3uTqPDNXU82k/1mGj/McoCyeI+HxS3cVHQq3p/JLUP/ACjmtH632LX0vklp2eeDUP6Rge4JaB5tvFbjDWuJ6BpcfcFp6LQ6mrkjsm9Xt7x9TbvrXqKNBlIRTaxo6NAaPgqXGNc6nSLmlgMjepHuxkqrlwBQ4ZpxuXHx7Uj4Byiq0vKNtoucyYz3nb+xpRVd68g878gJyXE+txlH+j288+uVFFsVpEGgaiNCxRRLJpDqNOzzTHsH71Z+U1fTd7IH1KKKAc9tUme0qf8Ayv8AtUdXed3vPre4/vUUQCi0dEVFEJJcoY6IKIDns2+iPcEDRb0HuUUUAW7S0ju0KfJqfo/EoKKbBw7SU+nxKnYt5T+sftUUSxQp2nHU/rO+1cO07vSP+b+JRRLIoHYv9M+4/al9lUG1Q+/+SiiWKARV9L4j+Fc21D9I/rD7EVEsUcvp1hzx4lKIrekPv60VEsUbGj8mtSafa1ntpUty4jtHR4MYc+2EalPStMNFR+Yue5rQfUxrce9RRYZJtOkawimd0+Itp4FIj1Vf/wApo8oWsIBY7vTHz7sx6mqKKqnJ9yzhEsDj4BB7NxJOB8oOfe31e9djynZMGm8dYrEn6lFFG+Q2I44nxipgUL2mJcS8OxztBHLxWDqtXWe6ar3uGCA5wI9YAGDhRRUm21yUlFIgJ5EAeLZPvUUUXJvaKWz/2Q=="/>
          <p:cNvSpPr>
            <a:spLocks noChangeAspect="1" noChangeArrowheads="1"/>
          </p:cNvSpPr>
          <p:nvPr/>
        </p:nvSpPr>
        <p:spPr bwMode="auto">
          <a:xfrm>
            <a:off x="155575" y="-1897063"/>
            <a:ext cx="5934075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AQEBQUEBQVFhUUFBUVFhgUEBUUFRcUFRgWFhcVFBQYHCghGBolHBQUITEhJSkrLi4uFx8zODMsNygtLisBCgoKDg0OGxAQGywkHyQtLDUsLS0vLC8vNywsMCwsLywsLCwsLCwsLCwsLCwsLCwsLCwsLCwsLCwsLCwsLCwsLP/AABEIALcBEwMBIgACEQEDEQH/xAAbAAACAwEBAQAAAAAAAAAAAAABAwAEBQIGB//EAE0QAAEDAwIDAwcGCggDCQAAAAEAAhEDEiEEMQVBURMiYQYyUnGBkaEUI0Kx0fAHJDNDYpKywdLhFVNyc3Sis8JjgvElNDVUg4ST0+L/xAAaAQEAAwEBAQAAAAAAAAAAAAAAAQIDBAUG/8QALxEAAgIBAwMBBwMFAQAAAAAAAAECEQMEEiExQVHwEyIyM2FxgZGxwVJiodHxBf/aAAwDAQACEQMRAD8Aegu4Qhe6eMcQhCZCEKAcQpC7tUtQC4UhMtQtQC4QhMtQhQDiEITIQhAcQhC7hSEAuFIXcIEIDiEIXcKQoJFwhCZCEIDiEIXcIQgOIUXUKQgOUF1CCACiMIICKKKKARRRRAFFBFASFEVEBpQpamWo2rQgVapam2qWqAKtUtTbVLUAq1C1NtUtUECbULU61C1CRNqlqdahagE2oWp1qFqATahanWoWqAJtUtTbULUAm1C1OLULUJEwhCbagWoBUIQm2oWoBUKQmWoWoBcIQmWqQgFwhCZCEIDiFIXUKQgBCICMIwoAFEYUUEm1apam2qWq5UVapam2qQgFWqWrnVaqlS/KPa2drnATHQc1lajyo0rdi5/9lh+t0KrnFdWSoSfRGtCELzVTysc4xRoknlc6f8rR+9anBH6yo5x1DQ1tvdAAEunpJJxy90nByeoxruarTzZowhCbCFq2TvlGLVdRVqlqbCFqAVaham2qWoBNqFqdahagE2oFqcQhCATahamwgWoSJLUC1OtQtQCbULU61C1QBNqFqdahagE2oWp1qFqATahanWoWoBNqkJtqFqAXCkJlqkIDiFEyEVBJt2qQm2oWqxUXCEJtqlqAyeOcIbqqYaTDmmWmJzsQfA/uHReD1eifReWVG2ke4jqDzC+owvNeU2ma+rnlSZB5j52Me9c+fEpc9zfDlceOx57QNIY57d2fUBK9BpOK1XsPdHdYXZdvviAPDqrfkbwJuoo61rzDm02vY4ZGWEkEc8FqxKZ7IubPIt2jcfzXF7NXR173Vns9Np3mk0vIL4EnYEnNpk4dmJJzzgwVwW9U2lrQafUX78u64Y+CR8sbIFQgTNrugE4eekDB5eIWmLK4cdjPJjU/uGEITnMI3XMLvjJSVo4nFp0xcIQmQpCkgVCFqbCEISKhCE21CEsCoQtTYQhQBVq5tTrUIQCoQtTYQhAKtQtTYQhAKtQITbULUAq1c2p1qFqATapam2oWoBVqlqbahCgk4hRMhRAbkKQmWrC4b5TUa7rQyo09p2YuDRJ72RDvN7nxClyS6hRb6GxCkJkIQpKnELznlE13ai2Pybdx/wAUc+W69NC815UallKo0vMA0xyJ2qtPLwBVJvgtBO+DZ/B5P42M50w3j+rYOXrXkuK6Yh8tNwgEx9GYEGOS3PILjlEHVuFxFPSFzobBwKTMSeoK8+7jzK1ZjBTPftpS4iRJAuAC4XOCk22dyx5HFJI06NZ4Itu8+s2dshzjE+xOL3OawloItqDGCDLh9HHvBVvS0IDO0Fr+2Jj+2Ad4PpTuEyjTBFjSJa5ziCQMOLogzByDzVvcXLKLe3UVY7hbHdlBJLWyG3NyCHCQHTkd7aB7FYhd6Ok5tI3Ajv1PrpwQjC6MFU68mGa7V+BUKQmQhC2MRcIQmQhCEi4QhMhCEAuEITIQIUAXC5hNhC1AKhCE61CEAqEITbULUAqELU2EIQCrULU2EIQkVapamwhagFQham2qWoBcIJtqigk24WXQp/jVRv0WU6Tmi1uC41AcxP0Rz5LXhZlAfj1b+4oft1kfYhdy/CkJkIQrWQcQvGfhCHd/9If61P7V7aF4z8IbHFot/q8iJJ+dpYHTJB9iyzP3GaYPmL7mR+D441466Gp8HMKyeGf96o/31P8AbC0vIQEO1oII/EdQNuYjHwWVw0/jNH++p/ttXkS/g9uH8n1XV0Rhwz3qZ9ppUsfFZvDR85U9TP8Aeo+saJZTp7TTJJcS4zSoO3nbvQpwuqXPeTHms2HrPrO+5Wmpb9l+hho0vbL8mi2RsYTWPJwY90H4JYtdOBIHrzsD4HMx4LqiDMEQeY5g9Fy6aTjljT7o79VFSxStdmMhCE2EIX0J8wKhSEyEIQC7UITYQhQBUIQmQhCAXCEJkIQgFwhCbahagFQpCZCEJZIuEITYQhLAqFLUyEIUWBdqFqbCEJZIqFITIUhLAqFE2FEJNqFlUB+P1v8AD0P2662YWRQH/aFb/DUP9Suob6ELuaUKQmQsDyl8p6ehc1r2OcXtLhaQMAxmUlJRVsRg5OkbcLxnlXqWPq2uB7gLdiZuc0zAzGPiCl8d8om6mgw0H2OAJqMqdw3AeY0wb/hsd9lgavil1OL73GyXlpM8xvkuDmtHT1rzNZqXKOyPTydOLC4u2VOM1KzCB32DIuaS24PDb2ug52IIO8lV+Fn8Yo/31P8AbatUAuYWvaHNaWhpdiXARyGMxnnIWdpKDqepoh0T2tM4P6YH1grhwZE47e6PRxS7Hv8AUFpfTLpBmlENkfkNNvMEe4rrhLRc6CDhuwPQdQueID5ylkfmev8A5fS+CPCBBP8AZH1NXbqPlfoZ6X5y/JpPpptAZCWUzS5cPb9S4MUqyRb8o9POrxTX0f7FkhKfXYN3NHrcF4/y7pkto1ZIc5oabHPDYgu80uOZJyvHObO5n15XsS1dPhHh49FuVtn2bTUzVbdTBe0GCWd4AjrHrXJavMeQxHyXYGKrtx4N9y3OH1qzKb6fa1HWvcGmsRXIkAgHtAZALtsYWa16upI1l/5squLLUIQqjuJVG6a80qVSo0G4Nc+gHlpIcQe81mATFp6K3W1dFr2NIqjtCQHBoqMaQJ+ccCC2eXdMreOrxy7nPLRZY9gQhCDdXQdfZVpuNMgPF4YQXbAipbk+CxOL+UNWgCRpa1vp1GllM+IcAQR7Vr7WPkw9lPwbcIQsLyV43U1TqvaBgDQy0NBG905JM7Behx98/H+Sr7eF0y3sJ1YqFITbfv8AyQLVdST6Gbi11QqEITIUhWsgVCEJsKvptZSqF4pva403Frw0za4SCD0MgqLJo7hCEyEISwLhSEyEISwLhSF3CkJYF2qLuEVFkm3Cx9OP+0a3+F0/+pqFtkLF03/iVf8Awum/1NSobJS6mrC+bfhOZ2mpoNb3opuBDTJEumD0wvc+UVepSol7DbblxMAW8yTBj2DmF83r1TUrSA6MP71Rga6cgkkER4Dr4rh1mp2e4kb6eFPcUdLTcGiebuuMCMdRiZxuudRQgGAJLjidy4loke/3J3ysEg2jDg6TBxAIAMZwd8bKyXU3tgk91rohwIaLZbaYnB5Fc09Q9iil9zfb71lBlQspFpecne0wCDkbcjjPXEJtHiXa1KV4Jd2tOMeb3sgOmSJMx1SX8OL2tio2fRMgAYOD9J0nOOXqStFpXtrMkYbVpgnllzY3WCWNu75OqCjZ79sUOzZLnlz6biXuJi+jp3xBkQA4NHQDkmcPqXPdgCMCA0YFnogD4JPEnsdVod4AjsQJkzFDSgjugjlzhdcJbDtwZaTgz/VrrzfKKab5y/JqoCs2n3ntLgNw2oaZzjDxkbqJOoAtM7Y2PiFwR+JHp5fly+zPO+W2ra+jTtuEOaDcQ7Nrpg7xjZePXpfKkDsmRPnM3A9F/OV5sELrl1OLB8J7ryHqFujqxT7TvvEXBsBwpi7PSdl6GnqWdrWuY8TXtADZhwDJLiNmkA5PUBZH4N6V+nqgelUP6rKbv3LT11Jza74qWtFdr39yQ5rqNMhpP0e89hn9GOaoqrnyTNvc6/p/k4p1aJpOF4F3bloIIJYO0NxnaDanVmAtYZaSHMMA5ElwyPYD7VNLpHmk5oh1rq7SQQQXE1IjwNpykGibWv7OBdSN+O9ENuPPBdb7FVxjX4ZZZJ7uveP+UO1Okmo5tRocOzEtc0OEMdUnBwqlLRtpBjqdzHUqlg7Oo+m2wVbLSxpDSO/sRzQ0One1oa4va7shOXB0hxJ36yZ9amr1DgHtDiYeXRaDvqPPJ3J7kQOniko7bp+qIWVutyXb96OpqUW1rHhzrQ8PrUab3QLpYXNa1zh3Tu6QSc8lbrcQaxz+0YAwMuaWPdMzBDmOB6t2dnOyqHXFzjcGFzmgHBaJLqrjbvnMZ8Uni1SaLzERTqc5kNFLPhzwpUn1Tv0iFsl29cmp2rOzL3OtAz5r3G3GQGgn6XTkjeO8GPa4sgOax4e4Ei4A0hLpIggRlcUmN+TUyT51Gnykw4MEiOWVn1XMcYJaTFIgbwWOc72ELXJLY+DHFGM07fc0Keqa4kcxEhzXMcJ6hwEe5NvH3z4brOZRcw203PYA57AGVHBgDmX4pzbIOZj4LpmoqEibDMHvUogGmYg0y3Ae0HM7kdIvHVSXkiWjjLpRfEHYj7+CraUfOVR/xMDw7JjjA9rj7yq7tY3u3NLS5zWjvl47zWnPdBbkkc9lxQrNbUqS8A3NIBa6BNIA9620YBGTzHUT0R1Nq2jmlpKdGnCTV1FNolzmgTGXDfp615vyx1WqNNjKDS9ri7tHUR2kWEQ1zmSG5uxjzT4rx9PVF74uxcRGcbkT474VMms2/CjJadrqfVG1mHAc07fSHPZMhfONPqpqYO2RmMjGVu6LytaKhp1Zd+kAAZ6EY6jooxa5SdTVESwtco9TCkLjSallVgewyD7weh6FNK7FJNWjKjmEFz8qp+mz9dv2qJuQoscQ8qdHQvvqfk4vtpvdZO10DBM7FeOq+XmkGsrVWOqWvoUaYIpkOupurF3nDH5VuYXz+oWWvtZHfFpJNzRDhb0gz8B7UU2Eh8AGLeWwMyuaWSTOyOKKPoDPwiU8gUqrx+k6Sehl7oHqtWLxPiTa9UvDHsukOl7TB9bGi1sesLK0dVrCGvbALRmJk4Ow9QHtV+gKZcAW0WiQAbATJk4LjyMeOY8RzZZJJ7jRUugjTPbnFwBAkye9aBsY6dPHwTqjC9xDLgGsc7I5tBcWSNue/VWzBMdpTbG11NkSMFpx3TEb7Sq9HVvMhhuwTIwbdyXQACIxsspZL559fchLkRq+3iXhwGBlsbeMdD9S74fqqge1txhz6ciejmx6tgPUFoVqVQ0SGu7p3LocRbENkDu4O+2FRrafsXNMy4EOALYxvnPUbLLHOMlVI6YNM9jx9pNfSkcuwnI/qNImcBmGzv2efdTXHk3q26oOfqKTHupvZYZqNttY1o814nFNgz0W4NPRaB2bAyBGHvcIMekT6IW2XItriWw4ZKak+gAm6S28XQBzuIA25k4SlS4uxzqFQNObS7HIN7xPuBXLH4kd2SnB/Zlbyw07KrKLAQXTJDXg5DYzE83LynEPJzU02OqClU7JovLogADOT0+1WG0X0o7S7zg2TJ5Ncfg9p9oVTinEX9k9ratTvSHNveGkRFrhMEbYzzWzlL2v0PMx2lS6HqfIdxbp6sEg3v2x+bYtXXOLnagEnvVGA4BlvZUe7JwFi+Q2tFOg+W3l1R4DSQ0fk2yZOMAE+MLRdrCdTXmkXNs2kCCBQb2knfYePeU7G/1OmeRLiuwjRa99GobZy+oe+Qdr255znxWs3XE6djcRFIeOatMn4rLqUmdpda4A1KggwXN8+Ae9vgc1xR1DW04giC0zyi5hHPwXPHdH/JnCSXVeD0NbiJNS4tH5Otz6gN/fKp6/VtdTqts7xq1XNd3SW/PCd/VKp63XtMOph3m1Blp59mIx4znxCp6qtNMye9LnHDsC4Em4fpRjoVec5fD66EuUK4Xqy3wqqy4y0QbLe6QLi7LgPVf713xg0+waGz3qTw7fdwpzv7FR09pqsa7DXNAyD3u+QQGxgQfcFHPb2FKz+pyAMCWUz6ts+1VhuUH68EQca9fU29IGubpxI7mnptcciCAyBOx2XmdRXkg5Y60AzEGRAj4ctitfhOqBLWERLBkubHdjxkcll6/TthrnEE2sEDMGBGd5iMQtdTbgvXgwgvdf3/2WuDmpUgGZnfaIa7G+MDZX6dOpAifMZzB86bd/asTTVCwi0xk7DOQRJ6H7VsOrlrJDyCG0M5xBE79ASs9NNuP6msKqitxR9pomPztMn9VxP7K60WrFWo9wbAJbi7oxmdlQ4vxJkNJa8w+nAEAkgP6mIM/yVrgeopl7jBpzb3S1r3CXBpBFzQPNaZzgroi7hX1LN3kteC7UoMduNtiQDGHNke8qtxaiwgX/ADgL2G2pLhF7MAP2HLHVaVXUUxOQQOZEHHUZjzTz6rzuo4kKzQbbTg4MiQ4erp0VZOMRKbapjNV5P0C4vFMDYix7mGeZ84taZjZqzq/k0Lr2OcLogOaHgeBfLTETy581v1NYw0y2e+1gk2wNpwZTqNRrQwF5JPrifuVLSszqLXKPM8G4o+gKjW5JIaLtrhgEA74xE8lW1V9fFV5cQwBkzAkbkcyds+PVVNa+NQQBiXOBDeZMj2bTC0O0I86CRsdswMHwwFzPLNJRT4MFFJ2YFdjw4w8b8y0fC5RX63DWvcXX0M5yXg+2BEqLpUHX/BwebdUJa/J87w8N0qlUgVI/Q5x6XvWuNMAR2hqOBExTrNDh6w5hEpmj4fpaj3i+qzDbQ8suODdMNgxjZdzi1yRGSfBjucSRI5N3JPIdVxVqFrgGnfpkH1g4K9jR4DpRFz3ugg5LhkbHAVjUaDSPc11QF5aCG3Or49zgs2+S6TPL1HMdXPaebfVkAm44IEb9VtabWsp0mike7LgO7cQA3ul3IgzE/wA50Rw/RSfm2kkk5fX3O/002loNNPcY0RJIDqmWwcZfjJCwzQjOuvHbsTGPPJkabWtBgyJ3MziRmMZXGurB7W5ByTzuaIADSeY/mvQN02lH5un+u8/7k1tHTD83R+v6ys1gipbkaranaB5DN7lX+036itjXcSFOo1nWZn1d2PEn6iqWk1YpSKQptB3hjN/cpU1Qc4Oc2m4yIJo0ycTG7cRn3o8Vu2dC1CUaSNmD0K5IaT2b7/nKdVsMbc8js3SGN5ujYcyswa6rfdcPNtADWiJOTAbHTJ6Y5y08Ur478Ebd1gI9oaojjp3ZM89xpLqYvG6odpqFU06rC+uXEVaZaJbToshnpDutyfpBwXlNXb2Yg+c1x9mQPqK9/X1j6kdoQ+Nr2tdBPSRjb4JT3MfN1Ki7ESaDCY6bLZtXZzJySo8/wfW6dlE0698ds2rNNrXR2dhA7xA85o25L0+lotr1GVKbqopVWufhoBkYteA6CCRMT6KquZRJM0KHj+LtH1epXKFSpaG06YDRsGsqR8HqGlXBO5t20VOL6ulTr9l84SyXuMM2eDEi7cXDPSVlU+KUaoLW3yQ1suaIwR3nQ4xhb54ZUqG46cEnmWVQY8Samyg4C9ogUKLB7W+IJPa9VR40yrdlhzKTQ0vdJcHAjswRm2be9mCwj/olBtB1R8PILriPmwJuM573LAXFThDfpuoNnf5+oD8HFJ/o2g1zSKrZBB7r6p2jElhxiYTa0Tv8L11H62gG1qDw+R3bhABaLjiJHL4FKpOY2gwWm7s7DgZNrWgjPK1DWmi83FztgO46Bjn3qW/2JDGUoaC+tAB3NM85nzAolvt0RGVdiz5P0mVA1znVG1KbTTcDTp2l9rR5wq+F23PwVrV8M7Roh2xIJEYwGjn4T7VlUdFp2TD6veJcZa05PsTm6elJIc/Y/mWHHjn7FEnklxRCaS6FnT6ANcTUaTLu7a0kW9ZzmTzThph2b2uD5728jF0t3CoilR9N+f8Agt/jCLKVLnVqeylHwFRVjjlHhL9id9dgcd0rpHZtEdqx8k3G5juQaMCHHJ+pZ7ddVqVnOp0zTFtOW1KbnOkFxmZbjujYH1rVFKnOK1X2Unf/AGLujp2Ne5wrPJc1rTdRcR3S4iBfjzyuiNrhoo3bs54HWbVDy9jmkEYex4nLnGDsfOGB9q51fDGGiWsEO7+Q1xJBLiMSJ5c1pUadAj5yo7/lY9vvmUjUcL0rsirUB/t1PqwFMoqTssptKj5tX8sqjqpDKNNjXWsh17nwIaZfIkz4cgmaryvLm0+zNNj2gTNJxaTGwMnbxHPlC9hV4LScZJcfWWE+8ifiuRwDTc2MP/K2feArV/aih4/jLNWQx/Z2ENaHEFhBcYJlpiwSceEJOqq1HUG1JDhgOaIJg9RE7Obt4Fe803CKFNttO5gBmGOYB44sTBw2jdMvIg/THUHe3qAqNdKj0+xFHzcahxy2lVjlDxHxEoL6Z8jo+g32mrPwcEVbdL+levwNp84q6xjmF0EGOZMzGIcs+m8B4fUZJ5AuIx1W/V8kH/nK9EZwGPfVJPspt+tPpeRtOSX1XuO8N0zgPDz3n6l2y1EL4oxWJmXw99SvVFHTglxzLi4xubWgHoJym6LXVqdbszD3XWxf3HAwQ5pJwIMyvUcI4XR0Zc5lOuSQJd2j2E4gR2YHUx453AKsP1jGvLqWnsLySXEF7icecTyWM9TLm+V4L+zUUJpHPeEz0GU+jp3PusBE0yB3ZINzBMRyBJRocTr5sBEzMU2/vC7t1VR7jFQOLQ0uuDTAMi2DgdcLi3S+ptuT7DNHwquchgcTgm1oYR4NOP3q63yaqv8AoMbjqd+eACAqbOF6qyAHQNpqj+JGlwXWF2xjwe0AdYgkq3KJbNJnkh6bgPU395IVWvwSk2Q1lRxBjFWi0EdcmQrDfJrVZJtaMZc8jbnt6lx/QjRipq6Deea12NtpGVa2RS8lFnAqxGKLrs/naZHhi6UP6A1Mn5g+svpxH6/3haQ4doGCHay7+7pPPtkSp2nDW7/Kqvsawf7SquEn3ZFIzm8G1II+aJHhWZ/GrFPhWoAzQJPU1iCfVa/7wrJ4noGfktEXeNWufiO8i7yqrD8hS09Efo07j78D4KVCXl+vwRwVzpa7GOf2b2hgBd89UMAncQ9UhxipOKzx4Xk/tErvX8R1WokVaziDAIbDGkDIBDQJ9qoN0bQtUuOQXHcTqO3quM9Tj3JZrzk2k9bQl9iPvCPZjr9SmkBgqj0Wn/lP7iu/lIjzGe5/8ST2fr+CPZlRSFse3VN/qqXuqfxos1LRtRo+1jnR+s4qtZ4/BSPH4JtQtl5vEnAYZRH/ALemT8QUX8YrlpZcA1wIIaxjAQcEGwDCoXDwXJq+r3fzSkDtoA2aPcmCu77/APVVTXSnak+HvUgv/KXeCHyo+H39qzXak/c/ySzqUBqnWnwXPy9ZsVDsx3uTqPDNXU82k/1mGj/McoCyeI+HxS3cVHQq3p/JLUP/ACjmtH632LX0vklp2eeDUP6Rge4JaB5tvFbjDWuJ6BpcfcFp6LQ6mrkjsm9Xt7x9TbvrXqKNBlIRTaxo6NAaPgqXGNc6nSLmlgMjepHuxkqrlwBQ4ZpxuXHx7Uj4Byiq0vKNtoucyYz3nb+xpRVd68g878gJyXE+txlH+j288+uVFFsVpEGgaiNCxRRLJpDqNOzzTHsH71Z+U1fTd7IH1KKKAc9tUme0qf8Ayv8AtUdXed3vPre4/vUUQCi0dEVFEJJcoY6IKIDns2+iPcEDRb0HuUUUAW7S0ju0KfJqfo/EoKKbBw7SU+nxKnYt5T+sftUUSxQp2nHU/rO+1cO07vSP+b+JRRLIoHYv9M+4/al9lUG1Q+/+SiiWKARV9L4j+Fc21D9I/rD7EVEsUcvp1hzx4lKIrekPv60VEsUbGj8mtSafa1ntpUty4jtHR4MYc+2EalPStMNFR+Yue5rQfUxrce9RRYZJtOkawimd0+Itp4FIj1Vf/wApo8oWsIBY7vTHz7sx6mqKKqnJ9yzhEsDj4BB7NxJOB8oOfe31e9djynZMGm8dYrEn6lFFG+Q2I44nxipgUL2mJcS8OxztBHLxWDqtXWe6ar3uGCA5wI9YAGDhRRUm21yUlFIgJ5EAeLZPvUUUXJvaKWz/2Q=="/>
          <p:cNvSpPr>
            <a:spLocks noChangeAspect="1" noChangeArrowheads="1"/>
          </p:cNvSpPr>
          <p:nvPr/>
        </p:nvSpPr>
        <p:spPr bwMode="auto">
          <a:xfrm>
            <a:off x="307975" y="-1744663"/>
            <a:ext cx="5934075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rrwindow.com/assets/threerivers1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124200"/>
            <a:ext cx="4419600" cy="294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57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part time during college</a:t>
            </a:r>
          </a:p>
          <a:p>
            <a:r>
              <a:rPr lang="en-US" dirty="0" smtClean="0"/>
              <a:t>Move up thru the ranks to a management position</a:t>
            </a:r>
          </a:p>
          <a:p>
            <a:r>
              <a:rPr lang="en-US" dirty="0" smtClean="0"/>
              <a:t>Control all company marketing </a:t>
            </a:r>
          </a:p>
          <a:p>
            <a:r>
              <a:rPr lang="en-US" dirty="0" smtClean="0"/>
              <a:t>Eventually  take full control of </a:t>
            </a:r>
            <a:r>
              <a:rPr lang="en-US" dirty="0" err="1" smtClean="0"/>
              <a:t>Suchocki</a:t>
            </a:r>
            <a:r>
              <a:rPr lang="en-US" dirty="0" smtClean="0"/>
              <a:t> &amp; Son construction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www.hlrengineering.com/images/site/casestudies/large/Stearns_Road_Construc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4191000" cy="314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3.gstatic.com/images?q=tbn:ANd9GcSaLCDJTvYvuDXcymt-ITUozMi2F1hOOzn2I9nGp37_MD0EtWPX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07075"/>
            <a:ext cx="2737556" cy="174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476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goal to get my company to run day to day operations with out me.</a:t>
            </a:r>
          </a:p>
          <a:p>
            <a:r>
              <a:rPr lang="en-US" dirty="0" smtClean="0"/>
              <a:t>Harvard business school </a:t>
            </a:r>
          </a:p>
          <a:p>
            <a:r>
              <a:rPr lang="en-US" dirty="0" smtClean="0"/>
              <a:t>Invest in the future</a:t>
            </a:r>
          </a:p>
          <a:p>
            <a:r>
              <a:rPr lang="en-US" dirty="0" smtClean="0"/>
              <a:t>A lot of  vacations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Retirement</a:t>
            </a:r>
            <a:endParaRPr lang="en-US" dirty="0"/>
          </a:p>
        </p:txBody>
      </p:sp>
      <p:pic>
        <p:nvPicPr>
          <p:cNvPr id="3074" name="Picture 2" descr="http://ranzom.com/wp-content/uploads/2013/12/pools-exceptional-infinity-pools-with-beautiful-ocean-and-beach-view-also-green-palm-trees-also-unique-white-chairs-also-blue-water-for-inspiring-patio-pools-design-stunning-infinity-pool-magnifice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800318"/>
            <a:ext cx="4953000" cy="371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359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learned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credits I will need to take in college </a:t>
            </a:r>
          </a:p>
          <a:p>
            <a:r>
              <a:rPr lang="en-US" dirty="0" smtClean="0"/>
              <a:t>Exactly how much its going to cost me </a:t>
            </a:r>
          </a:p>
          <a:p>
            <a:r>
              <a:rPr lang="en-US" dirty="0" smtClean="0"/>
              <a:t>What its like working everyday in the construction field </a:t>
            </a:r>
          </a:p>
          <a:p>
            <a:r>
              <a:rPr lang="en-US" dirty="0" smtClean="0"/>
              <a:t>How employees view our company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500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</TotalTime>
  <Words>115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Adjacency</vt:lpstr>
      <vt:lpstr>Planning a life time.</vt:lpstr>
      <vt:lpstr>College</vt:lpstr>
      <vt:lpstr>Career</vt:lpstr>
      <vt:lpstr>Retirement</vt:lpstr>
      <vt:lpstr>What I learned </vt:lpstr>
    </vt:vector>
  </TitlesOfParts>
  <Company>Norwich Free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a life time.</dc:title>
  <dc:creator>20140605</dc:creator>
  <cp:lastModifiedBy>20140605</cp:lastModifiedBy>
  <cp:revision>3</cp:revision>
  <dcterms:created xsi:type="dcterms:W3CDTF">2014-04-08T11:24:30Z</dcterms:created>
  <dcterms:modified xsi:type="dcterms:W3CDTF">2014-04-08T11:53:50Z</dcterms:modified>
</cp:coreProperties>
</file>