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4" r:id="rId4"/>
    <p:sldId id="265" r:id="rId5"/>
    <p:sldId id="257" r:id="rId6"/>
    <p:sldId id="263" r:id="rId7"/>
    <p:sldId id="258" r:id="rId8"/>
    <p:sldId id="260" r:id="rId9"/>
    <p:sldId id="261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3" autoAdjust="0"/>
    <p:restoredTop sz="94660"/>
  </p:normalViewPr>
  <p:slideViewPr>
    <p:cSldViewPr>
      <p:cViewPr varScale="1">
        <p:scale>
          <a:sx n="69" d="100"/>
          <a:sy n="69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73D4B92-50CB-4756-9488-BE8A85290088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354BB4A-FC38-481B-9D5E-D4F6603B2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3D4B92-50CB-4756-9488-BE8A85290088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4BB4A-FC38-481B-9D5E-D4F6603B2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3D4B92-50CB-4756-9488-BE8A85290088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4BB4A-FC38-481B-9D5E-D4F6603B2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3D4B92-50CB-4756-9488-BE8A85290088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4BB4A-FC38-481B-9D5E-D4F6603B20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3D4B92-50CB-4756-9488-BE8A85290088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4BB4A-FC38-481B-9D5E-D4F6603B20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3D4B92-50CB-4756-9488-BE8A85290088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4BB4A-FC38-481B-9D5E-D4F6603B20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3D4B92-50CB-4756-9488-BE8A85290088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4BB4A-FC38-481B-9D5E-D4F6603B206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3D4B92-50CB-4756-9488-BE8A85290088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4BB4A-FC38-481B-9D5E-D4F6603B206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3D4B92-50CB-4756-9488-BE8A85290088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4BB4A-FC38-481B-9D5E-D4F6603B2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73D4B92-50CB-4756-9488-BE8A85290088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4BB4A-FC38-481B-9D5E-D4F6603B206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73D4B92-50CB-4756-9488-BE8A85290088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354BB4A-FC38-481B-9D5E-D4F6603B206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73D4B92-50CB-4756-9488-BE8A85290088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354BB4A-FC38-481B-9D5E-D4F6603B20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Polar Bears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Laura </a:t>
            </a:r>
            <a:r>
              <a:rPr lang="en-US" dirty="0" err="1" smtClean="0"/>
              <a:t>Pianka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6500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8867775" cy="608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634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About polar bears</a:t>
            </a:r>
          </a:p>
          <a:p>
            <a:endParaRPr lang="en-US" sz="2800" dirty="0"/>
          </a:p>
          <a:p>
            <a:r>
              <a:rPr lang="en-US" sz="2800" dirty="0" smtClean="0"/>
              <a:t>Why they are endangered</a:t>
            </a:r>
          </a:p>
          <a:p>
            <a:endParaRPr lang="en-US" sz="2800" dirty="0"/>
          </a:p>
          <a:p>
            <a:r>
              <a:rPr lang="en-US" sz="2800" dirty="0" smtClean="0"/>
              <a:t>What is being done to help 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612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7-8 ft. long</a:t>
            </a:r>
          </a:p>
          <a:p>
            <a:endParaRPr lang="en-US" sz="2800" dirty="0" smtClean="0"/>
          </a:p>
          <a:p>
            <a:r>
              <a:rPr lang="en-US" sz="2800" dirty="0" smtClean="0"/>
              <a:t>Weigh between 1,000-2,000 lbs.</a:t>
            </a:r>
          </a:p>
          <a:p>
            <a:endParaRPr lang="en-US" sz="2800" dirty="0" smtClean="0"/>
          </a:p>
          <a:p>
            <a:r>
              <a:rPr lang="en-US" sz="2800" dirty="0" smtClean="0"/>
              <a:t>Thick fur, black skin</a:t>
            </a:r>
          </a:p>
          <a:p>
            <a:endParaRPr lang="en-US" sz="2800" dirty="0" smtClean="0"/>
          </a:p>
          <a:p>
            <a:r>
              <a:rPr lang="en-US" sz="2800" dirty="0" smtClean="0"/>
              <a:t>Great swimmers</a:t>
            </a:r>
          </a:p>
          <a:p>
            <a:endParaRPr lang="en-US" sz="2800" dirty="0" smtClean="0"/>
          </a:p>
          <a:p>
            <a:r>
              <a:rPr lang="en-US" sz="2800" dirty="0" smtClean="0"/>
              <a:t>Eat seals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 Bears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230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Vulnerable- High risk of </a:t>
            </a:r>
            <a:r>
              <a:rPr lang="en-US" sz="2800" dirty="0" smtClean="0"/>
              <a:t>extinction</a:t>
            </a:r>
          </a:p>
          <a:p>
            <a:endParaRPr lang="en-US" sz="2800" dirty="0"/>
          </a:p>
          <a:p>
            <a:r>
              <a:rPr lang="en-US" sz="2800" dirty="0"/>
              <a:t>50% searching for food, 2% </a:t>
            </a:r>
            <a:r>
              <a:rPr lang="en-US" sz="2800" dirty="0" smtClean="0"/>
              <a:t>successful</a:t>
            </a:r>
          </a:p>
          <a:p>
            <a:endParaRPr lang="en-US" sz="2800" dirty="0" smtClean="0"/>
          </a:p>
          <a:p>
            <a:r>
              <a:rPr lang="en-US" sz="2800" dirty="0" smtClean="0"/>
              <a:t>Usually have 1-4 cubs</a:t>
            </a:r>
          </a:p>
          <a:p>
            <a:endParaRPr lang="en-US" sz="2800" dirty="0" smtClean="0"/>
          </a:p>
          <a:p>
            <a:r>
              <a:rPr lang="en-US" sz="2800" dirty="0" smtClean="0"/>
              <a:t>Live about 30 years</a:t>
            </a:r>
            <a:endParaRPr lang="en-US" sz="2800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 Bears Continued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521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4925" y="1743869"/>
            <a:ext cx="653415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824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0"/>
            <a:ext cx="6800850" cy="5372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2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905000"/>
            <a:ext cx="5990334" cy="3967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9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Global warming pollutants</a:t>
            </a:r>
          </a:p>
          <a:p>
            <a:endParaRPr lang="en-US" sz="2800" dirty="0" smtClean="0"/>
          </a:p>
          <a:p>
            <a:r>
              <a:rPr lang="en-US" sz="2800" dirty="0" smtClean="0"/>
              <a:t>Melting ice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People killing them to protect communities</a:t>
            </a:r>
          </a:p>
          <a:p>
            <a:endParaRPr lang="en-US" sz="2800" dirty="0" smtClean="0"/>
          </a:p>
          <a:p>
            <a:r>
              <a:rPr lang="en-US" sz="2800" dirty="0" smtClean="0"/>
              <a:t>Spilled oil from ships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They are Endangered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079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Better lighting, fencing, bear-proof food storage, and warning plans near communities</a:t>
            </a:r>
          </a:p>
          <a:p>
            <a:endParaRPr lang="en-US" sz="2800" dirty="0" smtClean="0"/>
          </a:p>
          <a:p>
            <a:r>
              <a:rPr lang="en-US" sz="2800" dirty="0" smtClean="0"/>
              <a:t>Sensitivity maps so ships can avoid their habitat</a:t>
            </a:r>
          </a:p>
          <a:p>
            <a:endParaRPr lang="en-US" sz="2800" dirty="0"/>
          </a:p>
          <a:p>
            <a:r>
              <a:rPr lang="en-US" sz="2800" dirty="0" smtClean="0"/>
              <a:t>Safety-nets are created 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Being Done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5909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261</TotalTime>
  <Words>111</Words>
  <Application>Microsoft Office PowerPoint</Application>
  <PresentationFormat>On-screen Show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Polar Bears</vt:lpstr>
      <vt:lpstr>PowerPoint Presentation</vt:lpstr>
      <vt:lpstr>Polar Bears</vt:lpstr>
      <vt:lpstr>Polar Bears Continued</vt:lpstr>
      <vt:lpstr>PowerPoint Presentation</vt:lpstr>
      <vt:lpstr>PowerPoint Presentation</vt:lpstr>
      <vt:lpstr>PowerPoint Presentation</vt:lpstr>
      <vt:lpstr>Why They are Endangered</vt:lpstr>
      <vt:lpstr>What is Being Done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Polar Bears</dc:title>
  <dc:creator>HP</dc:creator>
  <cp:lastModifiedBy>HP</cp:lastModifiedBy>
  <cp:revision>10</cp:revision>
  <dcterms:created xsi:type="dcterms:W3CDTF">2014-06-09T23:08:19Z</dcterms:created>
  <dcterms:modified xsi:type="dcterms:W3CDTF">2014-06-11T02:06:18Z</dcterms:modified>
</cp:coreProperties>
</file>