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-23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0834F3F-1468-5E44-BAC5-8CC9D17ED463}" type="datetimeFigureOut">
              <a:rPr lang="en-US" smtClean="0"/>
              <a:t>1/15/12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F1811CB-CA39-0E4D-9809-36306CA0AD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2275840"/>
          </a:xfrm>
        </p:spPr>
        <p:txBody>
          <a:bodyPr>
            <a:noAutofit/>
          </a:bodyPr>
          <a:lstStyle/>
          <a:p>
            <a:r>
              <a:rPr lang="en-US" sz="4400" dirty="0" smtClean="0"/>
              <a:t>benefits OF DONATING YOUR BODY TO SCIENCE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171440" y="5151120"/>
            <a:ext cx="291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By: Kayla Johnson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99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83494" y="2967335"/>
            <a:ext cx="6111807" cy="1754327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Choice is Yours</a:t>
            </a:r>
          </a:p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sym typeface="Wingdings"/>
              </a:rPr>
              <a:t> 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2251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Benefits…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You can save a life</a:t>
            </a:r>
          </a:p>
          <a:p>
            <a:r>
              <a:rPr lang="en-US" sz="2800" dirty="0" smtClean="0"/>
              <a:t>You can save your family money</a:t>
            </a:r>
          </a:p>
          <a:p>
            <a:r>
              <a:rPr lang="en-US" sz="2800" dirty="0" smtClean="0"/>
              <a:t>You can be used to help find new cures for diseases.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2887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Cadavers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1850" b="-21850"/>
          <a:stretch>
            <a:fillRect/>
          </a:stretch>
        </p:blipFill>
        <p:spPr>
          <a:xfrm>
            <a:off x="899579" y="1786846"/>
            <a:ext cx="2325897" cy="432663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315" y="2382459"/>
            <a:ext cx="4225710" cy="318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47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Students in action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550" b="14550"/>
          <a:stretch>
            <a:fillRect/>
          </a:stretch>
        </p:blipFill>
        <p:spPr>
          <a:xfrm>
            <a:off x="1371600" y="2438400"/>
            <a:ext cx="6400799" cy="3101942"/>
          </a:xfrm>
        </p:spPr>
      </p:pic>
    </p:spTree>
    <p:extLst>
      <p:ext uri="{BB962C8B-B14F-4D97-AF65-F5344CB8AC3E}">
        <p14:creationId xmlns:p14="http://schemas.microsoft.com/office/powerpoint/2010/main" val="731259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8254" b="18254"/>
          <a:stretch>
            <a:fillRect/>
          </a:stretch>
        </p:blipFill>
        <p:spPr>
          <a:xfrm>
            <a:off x="1371600" y="2303794"/>
            <a:ext cx="6400800" cy="3427595"/>
          </a:xfrm>
        </p:spPr>
      </p:pic>
    </p:spTree>
    <p:extLst>
      <p:ext uri="{BB962C8B-B14F-4D97-AF65-F5344CB8AC3E}">
        <p14:creationId xmlns:p14="http://schemas.microsoft.com/office/powerpoint/2010/main" val="3570385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Crash dummies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2207" b="12207"/>
          <a:stretch>
            <a:fillRect/>
          </a:stretch>
        </p:blipFill>
        <p:spPr>
          <a:xfrm>
            <a:off x="977758" y="2438400"/>
            <a:ext cx="4281903" cy="3191847"/>
          </a:xfrm>
        </p:spPr>
      </p:pic>
      <p:sp>
        <p:nvSpPr>
          <p:cNvPr id="6" name="TextBox 5"/>
          <p:cNvSpPr txBox="1"/>
          <p:nvPr/>
        </p:nvSpPr>
        <p:spPr>
          <a:xfrm>
            <a:off x="5551865" y="2584744"/>
            <a:ext cx="25286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We go from plastic crash dummies to using real human cadavers.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49257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859" y="1232269"/>
            <a:ext cx="4015749" cy="43417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49569" y="1494656"/>
            <a:ext cx="2461252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 real human cadaver being used as a crash dummy for medical research. They cover his face out of respect.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87346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4915" y="1191230"/>
            <a:ext cx="6147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                 </a:t>
            </a:r>
            <a:r>
              <a:rPr lang="en-US" sz="2800" u="sng" dirty="0" smtClean="0"/>
              <a:t>Why have a funeral?</a:t>
            </a:r>
            <a:endParaRPr lang="en-US" sz="2800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786" y="1893112"/>
            <a:ext cx="2951676" cy="21010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342" y="1804354"/>
            <a:ext cx="3427672" cy="21897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14915" y="4090638"/>
            <a:ext cx="6338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Taking up valuable land that could be used for something instead of letting bodies decay in the ground.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Saving you family a lot of stress and money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44492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6154" y="1191230"/>
            <a:ext cx="6484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</a:t>
            </a:r>
            <a:r>
              <a:rPr lang="en-US" sz="2800" u="sng" dirty="0" smtClean="0"/>
              <a:t>When you can donate you body to science!  </a:t>
            </a:r>
            <a:endParaRPr lang="en-US" sz="2800" u="sng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85" y="3535500"/>
            <a:ext cx="2194360" cy="22857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500" y="1905497"/>
            <a:ext cx="2360105" cy="35233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9935" y="3535500"/>
            <a:ext cx="3351115" cy="222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6146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Couture.thmx</Template>
  <TotalTime>1401</TotalTime>
  <Words>129</Words>
  <Application>Microsoft Macintosh PowerPoint</Application>
  <PresentationFormat>On-screen Show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Couture</vt:lpstr>
      <vt:lpstr>benefits OF DONATING YOUR BODY TO SCIENCE</vt:lpstr>
      <vt:lpstr>The Benefits…</vt:lpstr>
      <vt:lpstr>Cadavers</vt:lpstr>
      <vt:lpstr>Students in action </vt:lpstr>
      <vt:lpstr>Continued…</vt:lpstr>
      <vt:lpstr>Crash dummies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benefits OF DONATING YOUR BODY TO SCIENCE</dc:title>
  <dc:creator>Kayla Johnson</dc:creator>
  <cp:lastModifiedBy>Kayla Johnson</cp:lastModifiedBy>
  <cp:revision>7</cp:revision>
  <dcterms:created xsi:type="dcterms:W3CDTF">2012-01-15T17:39:23Z</dcterms:created>
  <dcterms:modified xsi:type="dcterms:W3CDTF">2012-01-16T17:01:09Z</dcterms:modified>
</cp:coreProperties>
</file>