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21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2/2/14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2/2/14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2/2/14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2/2/14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2/2/14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2/2/14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2/2/14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8012"/>
            <a:ext cx="7543800" cy="2593975"/>
          </a:xfrm>
        </p:spPr>
        <p:txBody>
          <a:bodyPr/>
          <a:lstStyle/>
          <a:p>
            <a:r>
              <a:rPr lang="en-US" dirty="0" smtClean="0"/>
              <a:t>		Rhetorical </a:t>
            </a:r>
            <a:br>
              <a:rPr lang="en-US" dirty="0" smtClean="0"/>
            </a:br>
            <a:r>
              <a:rPr lang="en-US" dirty="0" smtClean="0"/>
              <a:t>		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95898"/>
            <a:ext cx="6461760" cy="1066800"/>
          </a:xfrm>
        </p:spPr>
        <p:txBody>
          <a:bodyPr/>
          <a:lstStyle/>
          <a:p>
            <a:r>
              <a:rPr lang="en-US" dirty="0" smtClean="0"/>
              <a:t>John Baldino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579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   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Overall and effective speaker</a:t>
            </a:r>
          </a:p>
          <a:p>
            <a:endParaRPr lang="en-US" sz="2800" dirty="0"/>
          </a:p>
          <a:p>
            <a:r>
              <a:rPr lang="en-US" sz="2800" dirty="0" smtClean="0"/>
              <a:t>Informed, Identified, and Delivered to his audience</a:t>
            </a:r>
          </a:p>
          <a:p>
            <a:endParaRPr lang="en-US" sz="2800" dirty="0"/>
          </a:p>
          <a:p>
            <a:r>
              <a:rPr lang="en-US" sz="2800" dirty="0" smtClean="0"/>
              <a:t>We can learn from his speech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5678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5">
                  <a:lumMod val="75000"/>
                </a:schemeClr>
              </a:buClr>
              <a:buFont typeface="Wingdings" charset="2"/>
              <a:buChar char="§"/>
            </a:pPr>
            <a:r>
              <a:rPr lang="en-US" sz="2800" dirty="0" smtClean="0"/>
              <a:t>“Lies, Damned Lies and Statistics”</a:t>
            </a:r>
          </a:p>
          <a:p>
            <a:pPr>
              <a:buClr>
                <a:schemeClr val="accent5">
                  <a:lumMod val="75000"/>
                </a:schemeClr>
              </a:buClr>
              <a:buFont typeface="Wingdings" charset="2"/>
              <a:buChar char="§"/>
            </a:pPr>
            <a:endParaRPr lang="en-US" sz="2800" dirty="0"/>
          </a:p>
          <a:p>
            <a:pPr>
              <a:buClr>
                <a:schemeClr val="accent5">
                  <a:lumMod val="75000"/>
                </a:schemeClr>
              </a:buClr>
              <a:buFont typeface="Wingdings" charset="2"/>
              <a:buChar char="§"/>
            </a:pPr>
            <a:r>
              <a:rPr lang="en-US" sz="2800" dirty="0" smtClean="0"/>
              <a:t>Effective speaker by explaining and clarifying his points through examples</a:t>
            </a:r>
          </a:p>
          <a:p>
            <a:pPr>
              <a:buClr>
                <a:schemeClr val="accent5">
                  <a:lumMod val="75000"/>
                </a:schemeClr>
              </a:buClr>
              <a:buFont typeface="Wingdings" charset="2"/>
              <a:buChar char="§"/>
            </a:pPr>
            <a:endParaRPr lang="en-US" sz="2800" dirty="0"/>
          </a:p>
          <a:p>
            <a:pPr>
              <a:buClr>
                <a:schemeClr val="accent5">
                  <a:lumMod val="75000"/>
                </a:schemeClr>
              </a:buClr>
              <a:buFont typeface="Wingdings" charset="2"/>
              <a:buChar char="§"/>
            </a:pPr>
            <a:r>
              <a:rPr lang="en-US" sz="2800" dirty="0" smtClean="0"/>
              <a:t>We will cover how he informed, identified, and delivered to his audience </a:t>
            </a:r>
          </a:p>
          <a:p>
            <a:pPr>
              <a:buClr>
                <a:schemeClr val="accent5">
                  <a:lumMod val="75000"/>
                </a:schemeClr>
              </a:buClr>
              <a:buFont typeface="Wingdings" charset="2"/>
              <a:buChar char="§"/>
            </a:pPr>
            <a:endParaRPr lang="en-US" sz="2800" dirty="0"/>
          </a:p>
          <a:p>
            <a:pPr>
              <a:buClr>
                <a:schemeClr val="accent5">
                  <a:lumMod val="75000"/>
                </a:schemeClr>
              </a:buClr>
              <a:buFont typeface="Wingdings" charset="2"/>
              <a:buChar char="§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03524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Informing the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7620000" cy="4800600"/>
          </a:xfrm>
        </p:spPr>
        <p:txBody>
          <a:bodyPr>
            <a:normAutofit/>
          </a:bodyPr>
          <a:lstStyle/>
          <a:p>
            <a:pPr>
              <a:buClr>
                <a:schemeClr val="accent5">
                  <a:lumMod val="75000"/>
                </a:schemeClr>
              </a:buClr>
              <a:buFont typeface="Wingdings" charset="2"/>
              <a:buChar char="§"/>
            </a:pPr>
            <a:r>
              <a:rPr lang="en-US" sz="2800" dirty="0" smtClean="0"/>
              <a:t>Supports information with many examples</a:t>
            </a:r>
          </a:p>
          <a:p>
            <a:endParaRPr lang="en-US" sz="2800" dirty="0"/>
          </a:p>
          <a:p>
            <a:pPr>
              <a:buClr>
                <a:schemeClr val="accent5">
                  <a:lumMod val="75000"/>
                </a:schemeClr>
              </a:buClr>
              <a:buFont typeface="Wingdings" charset="2"/>
              <a:buChar char="§"/>
            </a:pPr>
            <a:r>
              <a:rPr lang="en-US" sz="2800" dirty="0" smtClean="0"/>
              <a:t>Gives good and bad examples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2447" y="3360738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618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Informing the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2800" dirty="0" smtClean="0"/>
              <a:t>Appeals </a:t>
            </a:r>
            <a:r>
              <a:rPr lang="en-US" sz="2800" dirty="0"/>
              <a:t>to logos by giving stats and </a:t>
            </a:r>
            <a:r>
              <a:rPr lang="en-US" sz="2800" dirty="0" smtClean="0"/>
              <a:t>examples</a:t>
            </a:r>
          </a:p>
          <a:p>
            <a:pPr marL="114300" indent="0">
              <a:buNone/>
            </a:pPr>
            <a:endParaRPr lang="en-US" sz="2800" dirty="0"/>
          </a:p>
          <a:p>
            <a:pPr>
              <a:buFont typeface="Arial"/>
              <a:buChar char="•"/>
            </a:pPr>
            <a:r>
              <a:rPr lang="en-US" sz="2800" dirty="0"/>
              <a:t>Poor job of appealing to ethos</a:t>
            </a:r>
          </a:p>
          <a:p>
            <a:pPr marL="114300" indent="0">
              <a:buNone/>
            </a:pPr>
            <a:endParaRPr lang="en-US" sz="2800" dirty="0"/>
          </a:p>
          <a:p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2391" y="3184150"/>
            <a:ext cx="4351403" cy="3673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732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       Identifying the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Spoke directly to audience 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Infer who the audience is</a:t>
            </a:r>
          </a:p>
          <a:p>
            <a:endParaRPr lang="en-US" sz="2800" dirty="0"/>
          </a:p>
          <a:p>
            <a:pPr marL="114300" indent="0">
              <a:buNone/>
            </a:pP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5290" y="2565292"/>
            <a:ext cx="3874587" cy="429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551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Identifying the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Uses anaphora to combine his main message</a:t>
            </a:r>
          </a:p>
          <a:p>
            <a:endParaRPr lang="en-US" sz="2800" dirty="0"/>
          </a:p>
          <a:p>
            <a:r>
              <a:rPr lang="en-US" sz="2800" dirty="0" smtClean="0"/>
              <a:t>Uses parallelism to stay consistent </a:t>
            </a:r>
          </a:p>
          <a:p>
            <a:endParaRPr lang="en-US" sz="2800" dirty="0"/>
          </a:p>
          <a:p>
            <a:r>
              <a:rPr lang="en-US" sz="2800" dirty="0" smtClean="0"/>
              <a:t>Uses alliteration to maintain sentence flow and appeal to the audience</a:t>
            </a:r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85487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Effectively used humor</a:t>
            </a:r>
          </a:p>
          <a:p>
            <a:endParaRPr lang="en-US" sz="2800" dirty="0" smtClean="0"/>
          </a:p>
          <a:p>
            <a:r>
              <a:rPr lang="en-US" sz="2800" dirty="0" smtClean="0"/>
              <a:t>Appealed to pathos through humor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Utilized </a:t>
            </a:r>
            <a:r>
              <a:rPr lang="en-US" sz="2800" dirty="0" smtClean="0"/>
              <a:t>the delivery tips presented</a:t>
            </a:r>
          </a:p>
          <a:p>
            <a:pPr marL="114300" indent="0">
              <a:buNone/>
            </a:pPr>
            <a:endParaRPr lang="en-US" sz="2800" dirty="0" smtClean="0"/>
          </a:p>
          <a:p>
            <a:pPr>
              <a:buFont typeface="Arial"/>
              <a:buChar char="•"/>
            </a:pPr>
            <a:r>
              <a:rPr lang="en-US" sz="2800" dirty="0" smtClean="0"/>
              <a:t>Visuals </a:t>
            </a:r>
            <a:r>
              <a:rPr lang="en-US" sz="2800" dirty="0" smtClean="0"/>
              <a:t>enforced his speaking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843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Delivery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3738" b="37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07635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Effectively used humor</a:t>
            </a:r>
          </a:p>
          <a:p>
            <a:endParaRPr lang="en-US" sz="2800" dirty="0"/>
          </a:p>
          <a:p>
            <a:r>
              <a:rPr lang="en-US" sz="2800" dirty="0"/>
              <a:t>Utilized the delivery tips presented</a:t>
            </a:r>
          </a:p>
          <a:p>
            <a:endParaRPr lang="en-US" sz="2800" dirty="0"/>
          </a:p>
          <a:p>
            <a:r>
              <a:rPr lang="en-US" sz="2800" dirty="0"/>
              <a:t>Visuals enforced his speaking</a:t>
            </a:r>
          </a:p>
          <a:p>
            <a:endParaRPr lang="en-US" sz="2800" dirty="0"/>
          </a:p>
          <a:p>
            <a:r>
              <a:rPr lang="en-US" sz="2800" dirty="0"/>
              <a:t>Eye contact was amazing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7069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264</TotalTime>
  <Words>161</Words>
  <Application>Microsoft Macintosh PowerPoint</Application>
  <PresentationFormat>On-screen Show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Adjacency</vt:lpstr>
      <vt:lpstr>  Rhetorical    Analysis</vt:lpstr>
      <vt:lpstr>Introduction</vt:lpstr>
      <vt:lpstr>        Informing the Audience</vt:lpstr>
      <vt:lpstr>         Informing the Audience</vt:lpstr>
      <vt:lpstr>         Identifying the Audience</vt:lpstr>
      <vt:lpstr>         Identifying the Audience</vt:lpstr>
      <vt:lpstr>                       Delivery</vt:lpstr>
      <vt:lpstr>   Delivery</vt:lpstr>
      <vt:lpstr>   Delivery</vt:lpstr>
      <vt:lpstr>      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Rhetorical    Analysis</dc:title>
  <dc:creator>John</dc:creator>
  <cp:lastModifiedBy>John</cp:lastModifiedBy>
  <cp:revision>28</cp:revision>
  <dcterms:created xsi:type="dcterms:W3CDTF">2014-01-29T21:40:21Z</dcterms:created>
  <dcterms:modified xsi:type="dcterms:W3CDTF">2014-02-02T20:55:28Z</dcterms:modified>
</cp:coreProperties>
</file>