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046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2EFA-C07E-4833-88AF-5839247F6F00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1BC3-04F1-46C2-91AD-942F8046F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106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2EFA-C07E-4833-88AF-5839247F6F00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1BC3-04F1-46C2-91AD-942F8046F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778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2EFA-C07E-4833-88AF-5839247F6F00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1BC3-04F1-46C2-91AD-942F8046F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75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2EFA-C07E-4833-88AF-5839247F6F00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1BC3-04F1-46C2-91AD-942F8046F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200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2EFA-C07E-4833-88AF-5839247F6F00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1BC3-04F1-46C2-91AD-942F8046F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237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2EFA-C07E-4833-88AF-5839247F6F00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1BC3-04F1-46C2-91AD-942F8046F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793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2EFA-C07E-4833-88AF-5839247F6F00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1BC3-04F1-46C2-91AD-942F8046F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30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2EFA-C07E-4833-88AF-5839247F6F00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1BC3-04F1-46C2-91AD-942F8046F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729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2EFA-C07E-4833-88AF-5839247F6F00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1BC3-04F1-46C2-91AD-942F8046F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108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2EFA-C07E-4833-88AF-5839247F6F00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1BC3-04F1-46C2-91AD-942F8046F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241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2EFA-C07E-4833-88AF-5839247F6F00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1BC3-04F1-46C2-91AD-942F8046F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308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72EFA-C07E-4833-88AF-5839247F6F00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E1BC3-04F1-46C2-91AD-942F8046F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83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697927">
            <a:off x="47805" y="1744926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b="1" u="sng" dirty="0" smtClean="0">
                <a:latin typeface="Lucida Handwriting" pitchFamily="66" charset="0"/>
              </a:rPr>
              <a:t>Sex trafficking</a:t>
            </a:r>
            <a:endParaRPr lang="en-US" sz="7200" b="1" u="sng" dirty="0">
              <a:latin typeface="Lucida Handwriting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4267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Lucida Handwriting" pitchFamily="66" charset="0"/>
              </a:rPr>
              <a:t>By Liz</a:t>
            </a:r>
            <a:endParaRPr lang="en-US" dirty="0">
              <a:solidFill>
                <a:schemeClr val="tx1"/>
              </a:solidFill>
              <a:latin typeface="Lucida Handwriting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12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Sex trafficking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71" y="3048000"/>
            <a:ext cx="8229600" cy="1676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What is it ?</a:t>
            </a:r>
          </a:p>
          <a:p>
            <a:r>
              <a:rPr lang="en-US" sz="4000" dirty="0" smtClean="0"/>
              <a:t>When did it begin?</a:t>
            </a:r>
          </a:p>
          <a:p>
            <a:pPr marL="0" indent="0">
              <a:buNone/>
            </a:pPr>
            <a:endParaRPr lang="en-US" sz="4400" dirty="0" smtClean="0"/>
          </a:p>
        </p:txBody>
      </p:sp>
      <p:pic>
        <p:nvPicPr>
          <p:cNvPr id="1030" name="Picture 6" descr="Image Deta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954981"/>
            <a:ext cx="3648075" cy="370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301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it still around?</a:t>
            </a:r>
            <a:endParaRPr lang="en-US" dirty="0"/>
          </a:p>
        </p:txBody>
      </p:sp>
      <p:pic>
        <p:nvPicPr>
          <p:cNvPr id="2052" name="Picture 4" descr="Image Deta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057400"/>
            <a:ext cx="5435600" cy="407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97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There are so </a:t>
            </a:r>
            <a:r>
              <a:rPr lang="en-US" b="1" u="sng" dirty="0" smtClean="0"/>
              <a:t>many</a:t>
            </a:r>
            <a:r>
              <a:rPr lang="en-US" dirty="0" smtClean="0"/>
              <a:t> health risks!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5638800"/>
          </a:xfrm>
        </p:spPr>
        <p:txBody>
          <a:bodyPr numCol="2">
            <a:noAutofit/>
          </a:bodyPr>
          <a:lstStyle/>
          <a:p>
            <a:pPr lvl="1"/>
            <a:r>
              <a:rPr lang="en-US" sz="3200" dirty="0"/>
              <a:t>Drug or alcohol addiction.</a:t>
            </a:r>
          </a:p>
          <a:p>
            <a:pPr lvl="1"/>
            <a:r>
              <a:rPr lang="en-US" sz="3200" dirty="0"/>
              <a:t>Broken bones.</a:t>
            </a:r>
          </a:p>
          <a:p>
            <a:pPr lvl="1"/>
            <a:r>
              <a:rPr lang="en-US" sz="3200" dirty="0"/>
              <a:t>Burns.</a:t>
            </a:r>
          </a:p>
          <a:p>
            <a:pPr lvl="1"/>
            <a:r>
              <a:rPr lang="en-US" sz="3200" dirty="0"/>
              <a:t>Vaginal or Anal tearing’s.</a:t>
            </a:r>
          </a:p>
          <a:p>
            <a:pPr lvl="1"/>
            <a:r>
              <a:rPr lang="en-US" sz="3200" dirty="0"/>
              <a:t>HIV/AIDS.</a:t>
            </a:r>
          </a:p>
          <a:p>
            <a:pPr lvl="1"/>
            <a:r>
              <a:rPr lang="en-US" sz="3200" dirty="0"/>
              <a:t>Gonorrhea.</a:t>
            </a:r>
          </a:p>
          <a:p>
            <a:pPr lvl="1"/>
            <a:r>
              <a:rPr lang="en-US" sz="3200" dirty="0"/>
              <a:t>UTI’s.</a:t>
            </a:r>
          </a:p>
          <a:p>
            <a:pPr lvl="1"/>
            <a:r>
              <a:rPr lang="en-US" sz="3200" dirty="0"/>
              <a:t>Public lice.</a:t>
            </a:r>
          </a:p>
          <a:p>
            <a:pPr lvl="1"/>
            <a:r>
              <a:rPr lang="en-US" sz="3200" dirty="0" smtClean="0"/>
              <a:t>Mind </a:t>
            </a:r>
            <a:r>
              <a:rPr lang="en-US" sz="3200" dirty="0"/>
              <a:t>or body separation.</a:t>
            </a:r>
          </a:p>
          <a:p>
            <a:pPr lvl="1"/>
            <a:r>
              <a:rPr lang="en-US" sz="3200" dirty="0"/>
              <a:t>Shame.</a:t>
            </a:r>
          </a:p>
          <a:p>
            <a:pPr lvl="1"/>
            <a:r>
              <a:rPr lang="en-US" sz="3200" dirty="0"/>
              <a:t>Grief.</a:t>
            </a:r>
          </a:p>
          <a:p>
            <a:pPr lvl="1"/>
            <a:r>
              <a:rPr lang="en-US" sz="3200" dirty="0"/>
              <a:t>Fear.</a:t>
            </a:r>
          </a:p>
          <a:p>
            <a:pPr lvl="1"/>
            <a:r>
              <a:rPr lang="en-US" sz="3200" dirty="0"/>
              <a:t>Distrust.</a:t>
            </a:r>
          </a:p>
          <a:p>
            <a:pPr lvl="1"/>
            <a:r>
              <a:rPr lang="en-US" sz="3200" dirty="0"/>
              <a:t>Self-hatred.</a:t>
            </a:r>
          </a:p>
          <a:p>
            <a:pPr lvl="1"/>
            <a:r>
              <a:rPr lang="en-US" sz="3200" dirty="0" smtClean="0"/>
              <a:t>Suicide.</a:t>
            </a:r>
          </a:p>
          <a:p>
            <a:pPr lvl="1"/>
            <a:r>
              <a:rPr lang="en-US" sz="3200" dirty="0" smtClean="0"/>
              <a:t>Posttraumatic </a:t>
            </a:r>
            <a:r>
              <a:rPr lang="en-US" sz="3200" dirty="0"/>
              <a:t>Stress Disorder. </a:t>
            </a:r>
          </a:p>
        </p:txBody>
      </p:sp>
    </p:spTree>
    <p:extLst>
      <p:ext uri="{BB962C8B-B14F-4D97-AF65-F5344CB8AC3E}">
        <p14:creationId xmlns:p14="http://schemas.microsoft.com/office/powerpoint/2010/main" val="91306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How can WE help?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Involve yourself!</a:t>
            </a:r>
          </a:p>
          <a:p>
            <a:pPr marL="0" indent="0">
              <a:buNone/>
            </a:pPr>
            <a:r>
              <a:rPr lang="en-US" dirty="0" smtClean="0"/>
              <a:t>-Join a organization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Vote for laws that stop</a:t>
            </a:r>
          </a:p>
          <a:p>
            <a:pPr marL="0" indent="0">
              <a:buNone/>
            </a:pPr>
            <a:r>
              <a:rPr lang="en-US" dirty="0" smtClean="0"/>
              <a:t> sex trafficking.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Image Deta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838200"/>
            <a:ext cx="3841342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14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It’s a global issue!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438400"/>
            <a:ext cx="8229600" cy="2667000"/>
          </a:xfrm>
        </p:spPr>
        <p:txBody>
          <a:bodyPr/>
          <a:lstStyle/>
          <a:p>
            <a:r>
              <a:rPr lang="en-US" dirty="0" smtClean="0"/>
              <a:t>Most people think sex trafficking does not happen in the United States but this is false.</a:t>
            </a:r>
          </a:p>
          <a:p>
            <a:r>
              <a:rPr lang="en-US" dirty="0" smtClean="0"/>
              <a:t>Sex trafficking is a global issue.</a:t>
            </a:r>
          </a:p>
          <a:p>
            <a:r>
              <a:rPr lang="en-US" dirty="0" smtClean="0"/>
              <a:t>Knowing what you know now, will you help?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26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 sex trafficking to an end!</a:t>
            </a:r>
            <a:endParaRPr lang="en-US" dirty="0"/>
          </a:p>
        </p:txBody>
      </p:sp>
      <p:pic>
        <p:nvPicPr>
          <p:cNvPr id="3074" name="Picture 2" descr="Image Deta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4943475" cy="370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mage Detai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447800"/>
            <a:ext cx="3276600" cy="4902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02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140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Sex trafficking</vt:lpstr>
      <vt:lpstr>Sex trafficking</vt:lpstr>
      <vt:lpstr>Why is it still around?</vt:lpstr>
      <vt:lpstr>There are so many health risks!</vt:lpstr>
      <vt:lpstr>How can WE help?</vt:lpstr>
      <vt:lpstr>It’s a global issue!</vt:lpstr>
      <vt:lpstr>Put sex trafficking to an end!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Sex trafficking</dc:title>
  <dc:creator>Kerry</dc:creator>
  <cp:lastModifiedBy>Kerry</cp:lastModifiedBy>
  <cp:revision>15</cp:revision>
  <dcterms:created xsi:type="dcterms:W3CDTF">2012-01-17T04:43:51Z</dcterms:created>
  <dcterms:modified xsi:type="dcterms:W3CDTF">2012-01-17T05:31:03Z</dcterms:modified>
</cp:coreProperties>
</file>