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75758-0BB9-4E44-9BF6-C9CC18559D88}" type="datetimeFigureOut">
              <a:rPr lang="en-US" smtClean="0"/>
              <a:t>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7D91C-2246-4739-ABEE-411459DED6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75758-0BB9-4E44-9BF6-C9CC18559D88}" type="datetimeFigureOut">
              <a:rPr lang="en-US" smtClean="0"/>
              <a:t>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7D91C-2246-4739-ABEE-411459DED6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75758-0BB9-4E44-9BF6-C9CC18559D88}" type="datetimeFigureOut">
              <a:rPr lang="en-US" smtClean="0"/>
              <a:t>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7D91C-2246-4739-ABEE-411459DED6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75758-0BB9-4E44-9BF6-C9CC18559D88}" type="datetimeFigureOut">
              <a:rPr lang="en-US" smtClean="0"/>
              <a:t>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7D91C-2246-4739-ABEE-411459DED6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75758-0BB9-4E44-9BF6-C9CC18559D88}" type="datetimeFigureOut">
              <a:rPr lang="en-US" smtClean="0"/>
              <a:t>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7D91C-2246-4739-ABEE-411459DED6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75758-0BB9-4E44-9BF6-C9CC18559D88}" type="datetimeFigureOut">
              <a:rPr lang="en-US" smtClean="0"/>
              <a:t>1/16/2012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7D91C-2246-4739-ABEE-411459DED6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75758-0BB9-4E44-9BF6-C9CC18559D88}" type="datetimeFigureOut">
              <a:rPr lang="en-US" smtClean="0"/>
              <a:t>1/16/2012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7D91C-2246-4739-ABEE-411459DED6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75758-0BB9-4E44-9BF6-C9CC18559D88}" type="datetimeFigureOut">
              <a:rPr lang="en-US" smtClean="0"/>
              <a:t>1/16/2012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7D91C-2246-4739-ABEE-411459DED6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75758-0BB9-4E44-9BF6-C9CC18559D88}" type="datetimeFigureOut">
              <a:rPr lang="en-US" smtClean="0"/>
              <a:t>1/16/2012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7D91C-2246-4739-ABEE-411459DED6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75758-0BB9-4E44-9BF6-C9CC18559D88}" type="datetimeFigureOut">
              <a:rPr lang="en-US" smtClean="0"/>
              <a:t>1/16/2012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7D91C-2246-4739-ABEE-411459DED6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75758-0BB9-4E44-9BF6-C9CC18559D88}" type="datetimeFigureOut">
              <a:rPr lang="en-US" smtClean="0"/>
              <a:t>1/16/2012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7D91C-2246-4739-ABEE-411459DED6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575758-0BB9-4E44-9BF6-C9CC18559D88}" type="datetimeFigureOut">
              <a:rPr lang="en-US" smtClean="0"/>
              <a:t>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F7D91C-2246-4739-ABEE-411459DED66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Stretch: Human physical limitations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www.spondylitis.org/patient_resources/images/spine_small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1524000"/>
            <a:ext cx="2962275" cy="5103833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609600"/>
            <a:ext cx="6019800" cy="1066800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Weight of the World : How Gravity affects the human body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2514600"/>
            <a:ext cx="6400800" cy="1752600"/>
          </a:xfrm>
        </p:spPr>
        <p:txBody>
          <a:bodyPr>
            <a:normAutofit/>
          </a:bodyPr>
          <a:lstStyle/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Gravity Compresses the Spine, which is made up of spongy discs and vertebrae, causing a loss of moisture which results in height loss, ½” to ¾” during the day. 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609600"/>
            <a:ext cx="6019800" cy="1066800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Weight of the World : How Gravity affects the human body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2362200"/>
            <a:ext cx="6400800" cy="2209800"/>
          </a:xfrm>
        </p:spPr>
        <p:txBody>
          <a:bodyPr>
            <a:normAutofit/>
          </a:bodyPr>
          <a:lstStyle/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Gravity also compresses the organs, increasing the size of your waist creating compression wrinkles or  “love handles” </a:t>
            </a:r>
          </a:p>
          <a:p>
            <a:pPr algn="l"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tx1"/>
                </a:solidFill>
              </a:rPr>
              <a:t> affects the ability to bend and move. </a:t>
            </a:r>
          </a:p>
          <a:p>
            <a:pPr algn="l">
              <a:buFont typeface="Wingdings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smtClean="0">
                <a:solidFill>
                  <a:schemeClr val="tx1"/>
                </a:solidFill>
              </a:rPr>
              <a:t>can hinder the ability to perform simple tasks</a:t>
            </a:r>
          </a:p>
          <a:p>
            <a:pPr algn="l">
              <a:buFont typeface="Wingdings" pitchFamily="2" charset="2"/>
              <a:buChar char="Ø"/>
            </a:pPr>
            <a:endParaRPr lang="en-US" sz="2400" dirty="0">
              <a:solidFill>
                <a:schemeClr val="tx1"/>
              </a:solidFill>
            </a:endParaRPr>
          </a:p>
          <a:p>
            <a:pPr algn="l"/>
            <a:endParaRPr lang="en-US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upload.wikimedia.org/wikipedia/commons/7/79/Varicose_vei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2590800"/>
            <a:ext cx="4267200" cy="39624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609600"/>
            <a:ext cx="6019800" cy="1066800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Weight of the World : How Gravity affects the human body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752600"/>
            <a:ext cx="6400800" cy="2209800"/>
          </a:xfrm>
        </p:spPr>
        <p:txBody>
          <a:bodyPr>
            <a:normAutofit/>
          </a:bodyPr>
          <a:lstStyle/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Gravity also affects the circulatory system which can cause varicose veins or swollen veins. </a:t>
            </a:r>
          </a:p>
          <a:p>
            <a:pPr algn="l">
              <a:buFont typeface="Wingdings" pitchFamily="2" charset="2"/>
              <a:buChar char="Ø"/>
            </a:pPr>
            <a:endParaRPr lang="en-US" sz="2400" dirty="0">
              <a:solidFill>
                <a:schemeClr val="tx1"/>
              </a:solidFill>
            </a:endParaRPr>
          </a:p>
          <a:p>
            <a:pPr algn="l"/>
            <a:endParaRPr lang="en-US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www.restoresportsmassage.co.uk/images/muscles-of-the-arm-diagram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23474" y="30162"/>
            <a:ext cx="3520526" cy="682783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609600"/>
            <a:ext cx="6019800" cy="10668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Muscles 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828800"/>
            <a:ext cx="6400800" cy="2209800"/>
          </a:xfrm>
        </p:spPr>
        <p:txBody>
          <a:bodyPr>
            <a:normAutofit/>
          </a:bodyPr>
          <a:lstStyle/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Muscles are made up of fibers, which are made up of muscle cells.</a:t>
            </a:r>
          </a:p>
          <a:p>
            <a:pPr algn="l"/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When one exercises the size of the cells increases.</a:t>
            </a:r>
          </a:p>
          <a:p>
            <a:pPr algn="l"/>
            <a:endParaRPr lang="en-US" sz="2400" dirty="0">
              <a:solidFill>
                <a:schemeClr val="tx1"/>
              </a:solidFill>
            </a:endParaRPr>
          </a:p>
          <a:p>
            <a:pPr algn="l"/>
            <a:endParaRPr lang="en-US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www.sciencelearn.org.nz/var/sciencelearn/storage/images/contexts/sporting-edge/sci-media/images/biceps-brachii-muscle/14515-19-eng-NZ/Biceps-brachii-muscle_full_size_landscap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200400"/>
            <a:ext cx="4848225" cy="3228975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609600"/>
            <a:ext cx="6019800" cy="10668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Muscles 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828800"/>
            <a:ext cx="6400800" cy="2209800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When muscles aren't used they deteriorate                         ( become smaller and weaker) </a:t>
            </a:r>
          </a:p>
          <a:p>
            <a:pPr algn="l"/>
            <a:endParaRPr lang="en-US" sz="2400" dirty="0">
              <a:solidFill>
                <a:schemeClr val="tx1"/>
              </a:solidFill>
            </a:endParaRPr>
          </a:p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Muscles only  contract.  E.g.; with out a bicep the arm would stay straight and with out a tricep it wouldn’t straighten.       </a:t>
            </a: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18436" name="Picture 4" descr="http://www.deeptissue.com/learn/elbow/tricep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3505200"/>
            <a:ext cx="2771775" cy="30384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upload.wikimedia.org/wikipedia/commons/d/d6/Atpad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0" y="228600"/>
            <a:ext cx="4000500" cy="32004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609600"/>
            <a:ext cx="6019800" cy="10668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Muscles 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828800"/>
            <a:ext cx="6400800" cy="2209800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Muscles are like batteries, they need energy to function and need to be recharged. The energy used is ATP or adenosine triphosphate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smtClean="0">
                <a:solidFill>
                  <a:schemeClr val="tx1"/>
                </a:solidFill>
              </a:rPr>
              <a:t>and creatine phosphate. </a:t>
            </a:r>
          </a:p>
          <a:p>
            <a:pPr algn="l"/>
            <a:endParaRPr lang="en-US" sz="2400" dirty="0">
              <a:solidFill>
                <a:schemeClr val="tx1"/>
              </a:solidFill>
            </a:endParaRPr>
          </a:p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ATP powers muscles, whereas CP aids in recovery after exercise. 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</TotalTime>
  <Words>228</Words>
  <Application>Microsoft Office PowerPoint</Application>
  <PresentationFormat>On-screen Show (4:3)</PresentationFormat>
  <Paragraphs>21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Stretch: Human physical limitations </vt:lpstr>
      <vt:lpstr>Weight of the World : How Gravity affects the human body</vt:lpstr>
      <vt:lpstr>Weight of the World : How Gravity affects the human body</vt:lpstr>
      <vt:lpstr>Weight of the World : How Gravity affects the human body</vt:lpstr>
      <vt:lpstr>Muscles </vt:lpstr>
      <vt:lpstr>Muscles </vt:lpstr>
      <vt:lpstr>Muscles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Kyle</dc:creator>
  <cp:lastModifiedBy>Kyle</cp:lastModifiedBy>
  <cp:revision>26</cp:revision>
  <dcterms:created xsi:type="dcterms:W3CDTF">2012-01-17T04:41:29Z</dcterms:created>
  <dcterms:modified xsi:type="dcterms:W3CDTF">2012-01-17T08:46:38Z</dcterms:modified>
</cp:coreProperties>
</file>