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F93E295-B895-4C10-B235-B9C6469AD5B7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7C30911-D768-4359-9BAB-9127E489666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Rhetorical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Kayla Donovan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64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Words: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Symbolism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Synecdoche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Understatement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Zeugma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9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76400"/>
            <a:ext cx="7408333" cy="4449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[</a:t>
            </a:r>
            <a:r>
              <a:rPr lang="en-US" dirty="0" err="1"/>
              <a:t>sim-buh-liz-uhm</a:t>
            </a:r>
            <a:r>
              <a:rPr lang="en-US" dirty="0" smtClean="0"/>
              <a:t>]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use of symbols to represent ideas or </a:t>
            </a:r>
            <a:r>
              <a:rPr lang="en-US" dirty="0" smtClean="0"/>
              <a:t>qualities in a speech or piece of writing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Etymology: Developed in 1892 as a movement in French Literature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Examples: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A</a:t>
            </a:r>
            <a:r>
              <a:rPr lang="en-US" sz="2400" dirty="0" smtClean="0"/>
              <a:t>merican flag, which symbolizes freedom.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A lion, </a:t>
            </a:r>
            <a:r>
              <a:rPr lang="en-US" sz="2400" dirty="0"/>
              <a:t> </a:t>
            </a:r>
            <a:r>
              <a:rPr lang="en-US" sz="2400" dirty="0" smtClean="0"/>
              <a:t>which symbolizes bravery.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The peace symbol represents no violence.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Symbolism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0" y="4191000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47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990946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 smtClean="0"/>
              <a:t>syn·ec·do·che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Figure of speech where a part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is made to represent the whole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situation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Etymology:  1350-1400. Also was a form of Latin used in the Middle Ages.(dictionary.com)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Examples: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NFA won by six points.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All hands on deck. </a:t>
            </a:r>
            <a:r>
              <a:rPr lang="en-US" sz="2400" dirty="0"/>
              <a:t>(http://</a:t>
            </a:r>
            <a:r>
              <a:rPr lang="en-US" sz="2400" dirty="0" smtClean="0"/>
              <a:t>fos.iloveindia.com/synecdoche-examples.html)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 His parents bought him a new set of </a:t>
            </a:r>
            <a:r>
              <a:rPr lang="en-US" sz="2400" dirty="0" smtClean="0"/>
              <a:t>wheels. (same website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Synecdoche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57200"/>
            <a:ext cx="3452813" cy="266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4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408333" cy="4373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/>
              <a:t>un·der·state·ment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The presentation of something as being smaller or </a:t>
            </a:r>
            <a:r>
              <a:rPr lang="en-US" dirty="0" smtClean="0"/>
              <a:t>less </a:t>
            </a:r>
            <a:r>
              <a:rPr lang="en-US" dirty="0"/>
              <a:t>important than it actually </a:t>
            </a:r>
            <a:r>
              <a:rPr lang="en-US" dirty="0" smtClean="0"/>
              <a:t>is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Etymology:  English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Examples: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During hurricane sandy it was a little windy.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The beach has a little sand on it.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/>
              <a:t>Warren Buffet is financially secure.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	Understatement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"/>
            <a:ext cx="323461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47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371600"/>
            <a:ext cx="7433733" cy="47545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[</a:t>
            </a:r>
            <a:r>
              <a:rPr lang="en-US" dirty="0" err="1"/>
              <a:t>zoog-muh</a:t>
            </a:r>
            <a:r>
              <a:rPr lang="en-US" dirty="0" smtClean="0"/>
              <a:t>]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Is </a:t>
            </a:r>
            <a:r>
              <a:rPr lang="en-US" dirty="0"/>
              <a:t>a figure of speech where the word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applies </a:t>
            </a:r>
            <a:r>
              <a:rPr lang="en-US" dirty="0"/>
              <a:t>to two other words in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different </a:t>
            </a:r>
            <a:r>
              <a:rPr lang="en-US" dirty="0"/>
              <a:t>senses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Etymology:  Greek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Examples: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He milked the situation and the </a:t>
            </a:r>
            <a:r>
              <a:rPr lang="en-US" dirty="0" smtClean="0"/>
              <a:t>cow.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/>
              <a:t>He opened his mind and his wallet at the movies</a:t>
            </a:r>
            <a:r>
              <a:rPr lang="en-US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The addict kicked the habit and then the bucket</a:t>
            </a:r>
            <a:r>
              <a:rPr lang="en-US" dirty="0" smtClean="0"/>
              <a:t>.</a:t>
            </a:r>
            <a:endParaRPr lang="en-US" dirty="0"/>
          </a:p>
          <a:p>
            <a:pPr marL="301943" lvl="1" indent="0">
              <a:buNone/>
            </a:pPr>
            <a:r>
              <a:rPr lang="en-US" sz="1800" dirty="0"/>
              <a:t>(http://</a:t>
            </a:r>
            <a:r>
              <a:rPr lang="en-US" sz="1800" dirty="0" smtClean="0"/>
              <a:t>examples.yourdictionary.com/examples/examples-of-zeugma.html)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		Zeugma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7200"/>
            <a:ext cx="2521745" cy="298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86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141</TotalTime>
  <Words>241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Rhetorical Devices</vt:lpstr>
      <vt:lpstr>Overview</vt:lpstr>
      <vt:lpstr>Symbolism</vt:lpstr>
      <vt:lpstr>Synecdoche</vt:lpstr>
      <vt:lpstr> Understatement</vt:lpstr>
      <vt:lpstr>  Zeugma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Devices</dc:title>
  <dc:creator>Owner</dc:creator>
  <cp:lastModifiedBy>CLAIRE DOWD</cp:lastModifiedBy>
  <cp:revision>20</cp:revision>
  <dcterms:created xsi:type="dcterms:W3CDTF">2012-11-13T00:18:09Z</dcterms:created>
  <dcterms:modified xsi:type="dcterms:W3CDTF">2012-11-15T15:45:01Z</dcterms:modified>
</cp:coreProperties>
</file>