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5" d="100"/>
          <a:sy n="65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72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0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6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27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9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2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5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0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6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5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84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6E836-9B21-4ACA-83DE-5B0E87C3651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65FF3-73A3-4050-AB80-9BAF212F6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086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I-Search Journey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By: Laura Pianka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49651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College</a:t>
            </a:r>
          </a:p>
          <a:p>
            <a:r>
              <a:rPr lang="en-US" sz="3600" dirty="0" smtClean="0"/>
              <a:t>Career</a:t>
            </a:r>
          </a:p>
          <a:p>
            <a:r>
              <a:rPr lang="en-US" sz="3600" dirty="0" smtClean="0"/>
              <a:t>Finances</a:t>
            </a:r>
          </a:p>
          <a:p>
            <a:r>
              <a:rPr lang="en-US" sz="3600" dirty="0" smtClean="0"/>
              <a:t>Decision</a:t>
            </a:r>
          </a:p>
          <a:p>
            <a:r>
              <a:rPr lang="en-US" sz="3600" dirty="0" smtClean="0"/>
              <a:t>What I Learned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84271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What college has to offer for </a:t>
            </a:r>
            <a:r>
              <a:rPr lang="en-US" sz="3600" dirty="0" smtClean="0"/>
              <a:t>classes</a:t>
            </a:r>
          </a:p>
          <a:p>
            <a:endParaRPr lang="en-US" sz="3600" dirty="0" smtClean="0"/>
          </a:p>
          <a:p>
            <a:r>
              <a:rPr lang="en-US" sz="3600" dirty="0" smtClean="0"/>
              <a:t>Requirements for nursing </a:t>
            </a:r>
            <a:r>
              <a:rPr lang="en-US" sz="3600" dirty="0" smtClean="0"/>
              <a:t>program</a:t>
            </a:r>
          </a:p>
          <a:p>
            <a:endParaRPr lang="en-US" sz="3600" dirty="0" smtClean="0"/>
          </a:p>
          <a:p>
            <a:r>
              <a:rPr lang="en-US" sz="3600" dirty="0" smtClean="0"/>
              <a:t>Study abroad program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874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Median pay for RN’s in $</a:t>
            </a:r>
            <a:r>
              <a:rPr lang="en-US" sz="3600" dirty="0" smtClean="0"/>
              <a:t>65,470</a:t>
            </a:r>
          </a:p>
          <a:p>
            <a:endParaRPr lang="en-US" sz="3600" dirty="0" smtClean="0"/>
          </a:p>
          <a:p>
            <a:r>
              <a:rPr lang="en-US" sz="3600" dirty="0" smtClean="0"/>
              <a:t>Information from those in this </a:t>
            </a:r>
            <a:r>
              <a:rPr lang="en-US" sz="3600" dirty="0" smtClean="0"/>
              <a:t>career</a:t>
            </a:r>
          </a:p>
          <a:p>
            <a:endParaRPr lang="en-US" sz="3600" dirty="0"/>
          </a:p>
          <a:p>
            <a:r>
              <a:rPr lang="en-US" sz="3600" dirty="0" smtClean="0"/>
              <a:t>Benefits for nurses tremendous</a:t>
            </a:r>
            <a:endParaRPr lang="en-US" sz="36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53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3600" dirty="0" smtClean="0"/>
              <a:t>4 years of college ~ $</a:t>
            </a:r>
            <a:r>
              <a:rPr lang="en-US" sz="3600" dirty="0" smtClean="0"/>
              <a:t>180,000</a:t>
            </a:r>
          </a:p>
          <a:p>
            <a:endParaRPr lang="en-US" sz="3600" dirty="0"/>
          </a:p>
          <a:p>
            <a:r>
              <a:rPr lang="en-US" sz="3600" dirty="0" smtClean="0"/>
              <a:t>Certifications and exams will cost me extra money</a:t>
            </a:r>
          </a:p>
          <a:p>
            <a:endParaRPr lang="en-US" sz="3600" dirty="0"/>
          </a:p>
          <a:p>
            <a:r>
              <a:rPr lang="en-US" sz="3600" dirty="0" smtClean="0"/>
              <a:t>Parents are helping me the first two/three years</a:t>
            </a:r>
            <a:endParaRPr lang="en-US" sz="36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62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 am still undecided about where I want to </a:t>
            </a:r>
            <a:r>
              <a:rPr lang="en-US" sz="3600" dirty="0" smtClean="0"/>
              <a:t>go</a:t>
            </a:r>
          </a:p>
          <a:p>
            <a:endParaRPr lang="en-US" sz="3600" dirty="0" smtClean="0"/>
          </a:p>
          <a:p>
            <a:r>
              <a:rPr lang="en-US" sz="3600" dirty="0" smtClean="0"/>
              <a:t>Looking at what program is the best for </a:t>
            </a:r>
            <a:r>
              <a:rPr lang="en-US" sz="3600" dirty="0" smtClean="0"/>
              <a:t>me</a:t>
            </a:r>
          </a:p>
          <a:p>
            <a:endParaRPr lang="en-US" sz="3600" dirty="0" smtClean="0"/>
          </a:p>
          <a:p>
            <a:r>
              <a:rPr lang="en-US" sz="3600" dirty="0" smtClean="0"/>
              <a:t>I will be visiting Alabama at the end of April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2664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steps I need to take to achieve my goal</a:t>
            </a:r>
          </a:p>
          <a:p>
            <a:endParaRPr lang="en-US" sz="3600" dirty="0"/>
          </a:p>
          <a:p>
            <a:r>
              <a:rPr lang="en-US" sz="3600" dirty="0" smtClean="0"/>
              <a:t>Always listen to my parents opinions</a:t>
            </a:r>
          </a:p>
          <a:p>
            <a:endParaRPr lang="en-US" sz="3600" dirty="0"/>
          </a:p>
          <a:p>
            <a:r>
              <a:rPr lang="en-US" sz="3600" dirty="0" smtClean="0"/>
              <a:t>Do the research- </a:t>
            </a:r>
            <a:r>
              <a:rPr lang="en-US" sz="3600" dirty="0" smtClean="0"/>
              <a:t>find out things you didn’t already know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5388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3" y="-17206"/>
            <a:ext cx="358610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734" y="4419601"/>
            <a:ext cx="6639486" cy="227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887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130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I-Search Journey</vt:lpstr>
      <vt:lpstr>PowerPoint Presentation</vt:lpstr>
      <vt:lpstr>College</vt:lpstr>
      <vt:lpstr>Career</vt:lpstr>
      <vt:lpstr>Finances</vt:lpstr>
      <vt:lpstr>Decision</vt:lpstr>
      <vt:lpstr>What I Learned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I-Search Journey</dc:title>
  <dc:creator>Laura</dc:creator>
  <cp:lastModifiedBy>Laura</cp:lastModifiedBy>
  <cp:revision>11</cp:revision>
  <dcterms:created xsi:type="dcterms:W3CDTF">2014-04-07T21:10:49Z</dcterms:created>
  <dcterms:modified xsi:type="dcterms:W3CDTF">2014-04-08T01:52:49Z</dcterms:modified>
</cp:coreProperties>
</file>