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ms-office.activeX"/>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4" r:id="rId4"/>
    <p:sldId id="263" r:id="rId5"/>
    <p:sldId id="257" r:id="rId6"/>
    <p:sldId id="260" r:id="rId7"/>
    <p:sldId id="259" r:id="rId8"/>
    <p:sldId id="262" r:id="rId9"/>
    <p:sldId id="25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8" autoAdjust="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2271B3D-F7F6-494C-8BDF-0FBD03A59060}" type="datetimeFigureOut">
              <a:rPr lang="en-US" smtClean="0"/>
              <a:pPr/>
              <a:t>1/16/2012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810DD9D7-A9DF-4EF0-A605-48D92AD38DD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271B3D-F7F6-494C-8BDF-0FBD03A59060}" type="datetimeFigureOut">
              <a:rPr lang="en-US" smtClean="0"/>
              <a:pPr/>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0DD9D7-A9DF-4EF0-A605-48D92AD38D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271B3D-F7F6-494C-8BDF-0FBD03A59060}" type="datetimeFigureOut">
              <a:rPr lang="en-US" smtClean="0"/>
              <a:pPr/>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0DD9D7-A9DF-4EF0-A605-48D92AD38DD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2271B3D-F7F6-494C-8BDF-0FBD03A59060}" type="datetimeFigureOut">
              <a:rPr lang="en-US" smtClean="0"/>
              <a:pPr/>
              <a:t>1/16/2012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810DD9D7-A9DF-4EF0-A605-48D92AD38DD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2271B3D-F7F6-494C-8BDF-0FBD03A59060}" type="datetimeFigureOut">
              <a:rPr lang="en-US" smtClean="0"/>
              <a:pPr/>
              <a:t>1/16/2012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810DD9D7-A9DF-4EF0-A605-48D92AD38DDF}"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2271B3D-F7F6-494C-8BDF-0FBD03A59060}" type="datetimeFigureOut">
              <a:rPr lang="en-US" smtClean="0"/>
              <a:pPr/>
              <a:t>1/16/2012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810DD9D7-A9DF-4EF0-A605-48D92AD38DD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2271B3D-F7F6-494C-8BDF-0FBD03A59060}" type="datetimeFigureOut">
              <a:rPr lang="en-US" smtClean="0"/>
              <a:pPr/>
              <a:t>1/16/2012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810DD9D7-A9DF-4EF0-A605-48D92AD38DD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2271B3D-F7F6-494C-8BDF-0FBD03A59060}" type="datetimeFigureOut">
              <a:rPr lang="en-US" smtClean="0"/>
              <a:pPr/>
              <a:t>1/16/2012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0DD9D7-A9DF-4EF0-A605-48D92AD38D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2271B3D-F7F6-494C-8BDF-0FBD03A59060}" type="datetimeFigureOut">
              <a:rPr lang="en-US" smtClean="0"/>
              <a:pPr/>
              <a:t>1/16/2012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810DD9D7-A9DF-4EF0-A605-48D92AD38D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2271B3D-F7F6-494C-8BDF-0FBD03A59060}" type="datetimeFigureOut">
              <a:rPr lang="en-US" smtClean="0"/>
              <a:pPr/>
              <a:t>1/16/2012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810DD9D7-A9DF-4EF0-A605-48D92AD38DD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2271B3D-F7F6-494C-8BDF-0FBD03A59060}" type="datetimeFigureOut">
              <a:rPr lang="en-US" smtClean="0"/>
              <a:pPr/>
              <a:t>1/16/2012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810DD9D7-A9DF-4EF0-A605-48D92AD38DD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2271B3D-F7F6-494C-8BDF-0FBD03A59060}" type="datetimeFigureOut">
              <a:rPr lang="en-US" smtClean="0"/>
              <a:pPr/>
              <a:t>1/16/2012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10DD9D7-A9DF-4EF0-A605-48D92AD38DD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9.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9.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9.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9.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control" Target="../activeX/activeX2.xml"/><Relationship Id="rId1" Type="http://schemas.openxmlformats.org/officeDocument/2006/relationships/vmlDrawing" Target="../drawings/vmlDrawing2.v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9.xml"/><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438400"/>
            <a:ext cx="8062912" cy="1470025"/>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Versatile Career</a:t>
            </a:r>
            <a:b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of Tina Fey</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Subtitle 2"/>
          <p:cNvSpPr>
            <a:spLocks noGrp="1"/>
          </p:cNvSpPr>
          <p:nvPr>
            <p:ph type="subTitle" idx="1"/>
          </p:nvPr>
        </p:nvSpPr>
        <p:spPr>
          <a:xfrm>
            <a:off x="838200" y="4876800"/>
            <a:ext cx="8062912" cy="685800"/>
          </a:xfrm>
        </p:spPr>
        <p:txBody>
          <a:bodyPr>
            <a:normAutofit/>
          </a:bodyPr>
          <a:lstStyle/>
          <a:p>
            <a:pPr algn="ct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By: Shannon O’Connor</a:t>
            </a:r>
            <a:endParaRPr lang="en-US"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6000" b="1" dirty="0" err="1" smtClean="0">
                <a:ln/>
                <a:solidFill>
                  <a:schemeClr val="accent1"/>
                </a:solidFill>
                <a:effectLst>
                  <a:outerShdw blurRad="19685" dist="12700" dir="5400000" algn="tl" rotWithShape="0">
                    <a:schemeClr val="accent1">
                      <a:satMod val="130000"/>
                      <a:alpha val="60000"/>
                    </a:schemeClr>
                  </a:outerShdw>
                </a:effectLst>
              </a:rPr>
              <a:t>Improv</a:t>
            </a:r>
            <a:r>
              <a:rPr lang="en-US" sz="6000" b="1" dirty="0" smtClean="0">
                <a:ln/>
                <a:solidFill>
                  <a:schemeClr val="accent1"/>
                </a:solidFill>
                <a:effectLst>
                  <a:outerShdw blurRad="19685" dist="12700" dir="5400000" algn="tl" rotWithShape="0">
                    <a:schemeClr val="accent1">
                      <a:satMod val="130000"/>
                      <a:alpha val="60000"/>
                    </a:schemeClr>
                  </a:outerShdw>
                </a:effectLst>
              </a:rPr>
              <a:t> Genius</a:t>
            </a:r>
            <a:endParaRPr lang="en-US" sz="6000" b="1" dirty="0">
              <a:ln/>
              <a:solidFill>
                <a:schemeClr val="accent1"/>
              </a:solidFill>
              <a:effectLst>
                <a:outerShdw blurRad="19685" dist="12700" dir="5400000" algn="tl" rotWithShape="0">
                  <a:schemeClr val="accent1">
                    <a:satMod val="130000"/>
                    <a:alpha val="60000"/>
                  </a:schemeClr>
                </a:outerShdw>
              </a:effectLst>
            </a:endParaRPr>
          </a:p>
        </p:txBody>
      </p:sp>
      <p:sp>
        <p:nvSpPr>
          <p:cNvPr id="4" name="Text Placeholder 3"/>
          <p:cNvSpPr>
            <a:spLocks noGrp="1"/>
          </p:cNvSpPr>
          <p:nvPr>
            <p:ph type="body" sz="half" idx="2"/>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Tina Fey’s comedy career began at Chicago’s Second City, where she first worked with future SNL cast mates Rachel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Dratch</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and Amy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Poehler</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ontrols>
      <p:control spid="1026" name="ShockwaveFlash1" r:id="rId2" imgW="6400000" imgH="4420217"/>
    </p:controls>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1219200" cy="6400800"/>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3600" b="1" dirty="0" smtClean="0">
                <a:ln/>
                <a:solidFill>
                  <a:schemeClr val="accent1"/>
                </a:solidFill>
                <a:effectLst>
                  <a:outerShdw blurRad="19685" dist="12700" dir="5400000" algn="tl" rotWithShape="0">
                    <a:schemeClr val="accent1">
                      <a:satMod val="130000"/>
                      <a:alpha val="60000"/>
                    </a:schemeClr>
                  </a:outerShdw>
                </a:effectLst>
              </a:rPr>
              <a:t>Comedy Writer &amp; Sketch Actress</a:t>
            </a:r>
            <a:endParaRPr lang="en-US" sz="3600" b="1" dirty="0">
              <a:ln/>
              <a:solidFill>
                <a:schemeClr val="accent1"/>
              </a:solidFill>
              <a:effectLst>
                <a:outerShdw blurRad="19685" dist="12700" dir="5400000" algn="tl" rotWithShape="0">
                  <a:schemeClr val="accent1">
                    <a:satMod val="130000"/>
                    <a:alpha val="60000"/>
                  </a:schemeClr>
                </a:outerShdw>
              </a:effectLst>
            </a:endParaRPr>
          </a:p>
        </p:txBody>
      </p:sp>
      <p:sp>
        <p:nvSpPr>
          <p:cNvPr id="4" name="Text Placeholder 3"/>
          <p:cNvSpPr>
            <a:spLocks noGrp="1"/>
          </p:cNvSpPr>
          <p:nvPr>
            <p:ph type="body" sz="half" idx="2"/>
          </p:nvPr>
        </p:nvSpPr>
        <p:spPr>
          <a:xfrm>
            <a:off x="1295400" y="5791200"/>
            <a:ext cx="7333488" cy="685800"/>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Other than being the first female head writer of Saturday Night Live, Fey also was a Weekend Update anchor and wrote and appeared in many sketches.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2530" name="Picture 2" descr="http://s3.amazonaws.com/bzzagent-bzzscapes-prod/snl--sully-and-denise---ball-game-lrg.png"/>
          <p:cNvPicPr>
            <a:picLocks noChangeAspect="1" noChangeArrowheads="1"/>
          </p:cNvPicPr>
          <p:nvPr/>
        </p:nvPicPr>
        <p:blipFill>
          <a:blip r:embed="rId2" cstate="print"/>
          <a:srcRect/>
          <a:stretch>
            <a:fillRect/>
          </a:stretch>
        </p:blipFill>
        <p:spPr bwMode="auto">
          <a:xfrm>
            <a:off x="1524000" y="228600"/>
            <a:ext cx="2590800" cy="2590800"/>
          </a:xfrm>
          <a:prstGeom prst="rect">
            <a:avLst/>
          </a:prstGeom>
          <a:ln>
            <a:noFill/>
          </a:ln>
          <a:effectLst>
            <a:outerShdw blurRad="190500" algn="tl" rotWithShape="0">
              <a:srgbClr val="000000">
                <a:alpha val="70000"/>
              </a:srgbClr>
            </a:outerShdw>
          </a:effectLst>
        </p:spPr>
      </p:pic>
      <p:pic>
        <p:nvPicPr>
          <p:cNvPr id="22532" name="Picture 4" descr="http://30.media.tumblr.com/tumblr_lbybirgEQc1qdcdmpo1_400.jpg"/>
          <p:cNvPicPr>
            <a:picLocks noChangeAspect="1" noChangeArrowheads="1"/>
          </p:cNvPicPr>
          <p:nvPr/>
        </p:nvPicPr>
        <p:blipFill>
          <a:blip r:embed="rId3" cstate="print"/>
          <a:srcRect/>
          <a:stretch>
            <a:fillRect/>
          </a:stretch>
        </p:blipFill>
        <p:spPr bwMode="auto">
          <a:xfrm>
            <a:off x="5029200" y="304800"/>
            <a:ext cx="3276600" cy="2457450"/>
          </a:xfrm>
          <a:prstGeom prst="rect">
            <a:avLst/>
          </a:prstGeom>
          <a:ln>
            <a:noFill/>
          </a:ln>
          <a:effectLst>
            <a:outerShdw blurRad="190500" algn="tl" rotWithShape="0">
              <a:srgbClr val="000000">
                <a:alpha val="70000"/>
              </a:srgbClr>
            </a:outerShdw>
          </a:effectLst>
        </p:spPr>
      </p:pic>
      <p:pic>
        <p:nvPicPr>
          <p:cNvPr id="22534" name="Picture 6" descr="http://duckduckdana.files.wordpress.com/2010/09/saturday-night-live-tina-fey-and-jimmy-fallon-host-weekend-update.jpg"/>
          <p:cNvPicPr>
            <a:picLocks noChangeAspect="1" noChangeArrowheads="1"/>
          </p:cNvPicPr>
          <p:nvPr/>
        </p:nvPicPr>
        <p:blipFill>
          <a:blip r:embed="rId4" cstate="print"/>
          <a:srcRect/>
          <a:stretch>
            <a:fillRect/>
          </a:stretch>
        </p:blipFill>
        <p:spPr bwMode="auto">
          <a:xfrm>
            <a:off x="1524000" y="3276600"/>
            <a:ext cx="3433704" cy="2085975"/>
          </a:xfrm>
          <a:prstGeom prst="rect">
            <a:avLst/>
          </a:prstGeom>
          <a:ln>
            <a:noFill/>
          </a:ln>
          <a:effectLst>
            <a:outerShdw blurRad="190500" algn="tl" rotWithShape="0">
              <a:srgbClr val="000000">
                <a:alpha val="70000"/>
              </a:srgbClr>
            </a:outerShdw>
          </a:effectLst>
        </p:spPr>
      </p:pic>
      <p:pic>
        <p:nvPicPr>
          <p:cNvPr id="22536" name="Picture 8" descr="http://fakenewsjunkies.com/wp-content/uploads/2011/12/jimmy-fallon-tina-fey-snl-bestofjimmy-scrncap-1.jpg"/>
          <p:cNvPicPr>
            <a:picLocks noChangeAspect="1" noChangeArrowheads="1"/>
          </p:cNvPicPr>
          <p:nvPr/>
        </p:nvPicPr>
        <p:blipFill>
          <a:blip r:embed="rId5" cstate="print"/>
          <a:srcRect l="1822" t="2388" r="1595" b="2090"/>
          <a:stretch>
            <a:fillRect/>
          </a:stretch>
        </p:blipFill>
        <p:spPr bwMode="auto">
          <a:xfrm>
            <a:off x="5257800" y="3124200"/>
            <a:ext cx="3048000" cy="2300377"/>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0896"/>
            <a:ext cx="762000" cy="6400800"/>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3600" b="1" dirty="0" smtClean="0">
                <a:ln/>
                <a:solidFill>
                  <a:schemeClr val="accent1"/>
                </a:solidFill>
                <a:effectLst>
                  <a:outerShdw blurRad="19685" dist="12700" dir="5400000" algn="tl" rotWithShape="0">
                    <a:schemeClr val="accent1">
                      <a:satMod val="130000"/>
                      <a:alpha val="60000"/>
                    </a:schemeClr>
                  </a:outerShdw>
                </a:effectLst>
              </a:rPr>
              <a:t>Brilliant IMPERSONATIONs</a:t>
            </a:r>
            <a:endParaRPr lang="en-US" sz="3600" b="1" dirty="0">
              <a:ln/>
              <a:solidFill>
                <a:schemeClr val="accent1"/>
              </a:solidFill>
              <a:effectLst>
                <a:outerShdw blurRad="19685" dist="12700" dir="5400000" algn="tl" rotWithShape="0">
                  <a:schemeClr val="accent1">
                    <a:satMod val="130000"/>
                    <a:alpha val="60000"/>
                  </a:schemeClr>
                </a:outerShdw>
              </a:effectLst>
            </a:endParaRPr>
          </a:p>
        </p:txBody>
      </p:sp>
      <p:sp>
        <p:nvSpPr>
          <p:cNvPr id="4" name="Text Placeholder 3"/>
          <p:cNvSpPr>
            <a:spLocks noGrp="1"/>
          </p:cNvSpPr>
          <p:nvPr>
            <p:ph type="body" sz="half" idx="2"/>
          </p:nvPr>
        </p:nvSpPr>
        <p:spPr>
          <a:xfrm>
            <a:off x="1143000" y="5715000"/>
            <a:ext cx="7333488" cy="838200"/>
          </a:xfrm>
        </p:spPr>
        <p:txBody>
          <a:bodyPr>
            <a:normAutofit fontScale="92500"/>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Although Tina Fey left SNL, she returned to impersonate Sarah Palin when John McCain chose her as his running mate. Although both her and Lorne Michael’s were skeptical about the casting decision, in the end it was the best decision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(Fey,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2011</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p. 202).</a:t>
            </a:r>
            <a:endParaRPr lang="en-US" dirty="0"/>
          </a:p>
        </p:txBody>
      </p:sp>
      <p:pic>
        <p:nvPicPr>
          <p:cNvPr id="21506" name="Picture 2" descr="http://media.onsugar.com/files/2011/04/14/2/301/3019466/3ed535d7872cfefd_26TinaFeySarahPalin.jpeg"/>
          <p:cNvPicPr>
            <a:picLocks noChangeAspect="1" noChangeArrowheads="1"/>
          </p:cNvPicPr>
          <p:nvPr/>
        </p:nvPicPr>
        <p:blipFill>
          <a:blip r:embed="rId2" cstate="print"/>
          <a:srcRect/>
          <a:stretch>
            <a:fillRect/>
          </a:stretch>
        </p:blipFill>
        <p:spPr bwMode="auto">
          <a:xfrm>
            <a:off x="1295400" y="304800"/>
            <a:ext cx="2207011" cy="2895600"/>
          </a:xfrm>
          <a:prstGeom prst="rect">
            <a:avLst/>
          </a:prstGeom>
          <a:ln>
            <a:noFill/>
          </a:ln>
          <a:effectLst>
            <a:outerShdw blurRad="190500" algn="tl" rotWithShape="0">
              <a:srgbClr val="000000">
                <a:alpha val="70000"/>
              </a:srgbClr>
            </a:outerShdw>
          </a:effectLst>
        </p:spPr>
      </p:pic>
      <p:pic>
        <p:nvPicPr>
          <p:cNvPr id="21510" name="Picture 6" descr="http://tv.popcrunch.com/wp-content/uploads/2008/10/tina-fey-sarah-palin-snl-vp-debate.jpg"/>
          <p:cNvPicPr>
            <a:picLocks noChangeAspect="1" noChangeArrowheads="1"/>
          </p:cNvPicPr>
          <p:nvPr/>
        </p:nvPicPr>
        <p:blipFill>
          <a:blip r:embed="rId3" cstate="print"/>
          <a:srcRect t="12121" b="12727"/>
          <a:stretch>
            <a:fillRect/>
          </a:stretch>
        </p:blipFill>
        <p:spPr bwMode="auto">
          <a:xfrm>
            <a:off x="4038600" y="457200"/>
            <a:ext cx="4326194" cy="2438400"/>
          </a:xfrm>
          <a:prstGeom prst="rect">
            <a:avLst/>
          </a:prstGeom>
          <a:ln>
            <a:noFill/>
          </a:ln>
          <a:effectLst>
            <a:outerShdw blurRad="190500" algn="tl" rotWithShape="0">
              <a:srgbClr val="000000">
                <a:alpha val="70000"/>
              </a:srgbClr>
            </a:outerShdw>
          </a:effectLst>
        </p:spPr>
      </p:pic>
      <p:pic>
        <p:nvPicPr>
          <p:cNvPr id="21512" name="Picture 8" descr="http://cdn.gossiboocrew.com/wp-content/uploads/2010/04/tina-fey-sarah-palin-01.jpg?w=522"/>
          <p:cNvPicPr>
            <a:picLocks noChangeAspect="1" noChangeArrowheads="1"/>
          </p:cNvPicPr>
          <p:nvPr/>
        </p:nvPicPr>
        <p:blipFill>
          <a:blip r:embed="rId4" cstate="print"/>
          <a:srcRect l="17891" r="29712"/>
          <a:stretch>
            <a:fillRect/>
          </a:stretch>
        </p:blipFill>
        <p:spPr bwMode="auto">
          <a:xfrm>
            <a:off x="5410200" y="3200400"/>
            <a:ext cx="2286000" cy="2474177"/>
          </a:xfrm>
          <a:prstGeom prst="rect">
            <a:avLst/>
          </a:prstGeom>
          <a:noFill/>
        </p:spPr>
      </p:pic>
      <p:pic>
        <p:nvPicPr>
          <p:cNvPr id="21514" name="Picture 10" descr="http://www.orble.com/images/snl-sarah-palin-katie-couric.jpg"/>
          <p:cNvPicPr>
            <a:picLocks noChangeAspect="1" noChangeArrowheads="1"/>
          </p:cNvPicPr>
          <p:nvPr/>
        </p:nvPicPr>
        <p:blipFill>
          <a:blip r:embed="rId5" cstate="print"/>
          <a:srcRect t="12152" b="16962"/>
          <a:stretch>
            <a:fillRect/>
          </a:stretch>
        </p:blipFill>
        <p:spPr bwMode="auto">
          <a:xfrm>
            <a:off x="1295400" y="3352800"/>
            <a:ext cx="3276600" cy="2293620"/>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6600" b="1" dirty="0" smtClean="0">
                <a:ln/>
                <a:solidFill>
                  <a:schemeClr val="accent1"/>
                </a:solidFill>
                <a:effectLst>
                  <a:outerShdw blurRad="19685" dist="12700" dir="5400000" algn="tl" rotWithShape="0">
                    <a:schemeClr val="accent1">
                      <a:satMod val="130000"/>
                      <a:alpha val="60000"/>
                    </a:schemeClr>
                  </a:outerShdw>
                </a:effectLst>
              </a:rPr>
              <a:t>Screenwriter</a:t>
            </a:r>
            <a:endParaRPr lang="en-US" sz="6600" b="1" dirty="0">
              <a:ln/>
              <a:solidFill>
                <a:schemeClr val="accent1"/>
              </a:solidFill>
              <a:effectLst>
                <a:outerShdw blurRad="19685" dist="12700" dir="5400000" algn="tl" rotWithShape="0">
                  <a:schemeClr val="accent1">
                    <a:satMod val="130000"/>
                    <a:alpha val="60000"/>
                  </a:schemeClr>
                </a:outerShdw>
              </a:effectLst>
            </a:endParaRPr>
          </a:p>
        </p:txBody>
      </p:sp>
      <p:sp>
        <p:nvSpPr>
          <p:cNvPr id="6" name="Text Placeholder 5"/>
          <p:cNvSpPr>
            <a:spLocks noGrp="1"/>
          </p:cNvSpPr>
          <p:nvPr>
            <p:ph type="body" sz="half" idx="2"/>
          </p:nvPr>
        </p:nvSpPr>
        <p:spPr>
          <a:xfrm>
            <a:off x="1143000" y="5638800"/>
            <a:ext cx="7543800" cy="990600"/>
          </a:xfrm>
        </p:spPr>
        <p:txBody>
          <a:bodyPr>
            <a:noAutofit/>
          </a:bodyPr>
          <a:lstStyle/>
          <a:p>
            <a:r>
              <a:rPr lang="en-US" sz="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Times New Roman" pitchFamily="18" charset="0"/>
              </a:rPr>
              <a:t>Tina Fey’s first film she penned, “Mean Girls”, premiered in the U.S. in April 2004 and instantly became a cult hit. Fey adapted the screenplay for the film from the novel by Rosalind Wiseman “Queen Bees and Wannabes”, while still working as the Head Writer at Saturday Night Live .</a:t>
            </a:r>
            <a:endParaRPr lang="en-US" sz="1500" dirty="0">
              <a:ln w="18415" cmpd="sng">
                <a:solidFill>
                  <a:srgbClr val="FFFFFF"/>
                </a:solidFill>
                <a:prstDash val="solid"/>
              </a:ln>
              <a:solidFill>
                <a:srgbClr val="FFFFFF"/>
              </a:solidFill>
              <a:effectLst>
                <a:outerShdw blurRad="63500" dir="3600000" algn="tl" rotWithShape="0">
                  <a:srgbClr val="000000">
                    <a:alpha val="70000"/>
                  </a:srgbClr>
                </a:outerShdw>
              </a:effectLst>
              <a:cs typeface="Times New Roman" pitchFamily="18" charset="0"/>
            </a:endParaRPr>
          </a:p>
        </p:txBody>
      </p:sp>
      <p:pic>
        <p:nvPicPr>
          <p:cNvPr id="1026" name="Picture 2" descr="http://ia.media-imdb.com/images/M/MV5BMjE1MDQ4MjI1OV5BMl5BanBnXkFtZTcwNzcwODAzMw@@._V1._SY317_CR5,0,214,317_.jpg"/>
          <p:cNvPicPr>
            <a:picLocks noChangeAspect="1" noChangeArrowheads="1"/>
          </p:cNvPicPr>
          <p:nvPr/>
        </p:nvPicPr>
        <p:blipFill>
          <a:blip r:embed="rId2" cstate="print"/>
          <a:srcRect/>
          <a:stretch>
            <a:fillRect/>
          </a:stretch>
        </p:blipFill>
        <p:spPr bwMode="auto">
          <a:xfrm>
            <a:off x="1600200" y="304800"/>
            <a:ext cx="2038350" cy="3019425"/>
          </a:xfrm>
          <a:prstGeom prst="rect">
            <a:avLst/>
          </a:prstGeom>
          <a:ln>
            <a:noFill/>
          </a:ln>
          <a:effectLst>
            <a:outerShdw blurRad="190500" algn="tl" rotWithShape="0">
              <a:srgbClr val="000000">
                <a:alpha val="70000"/>
              </a:srgbClr>
            </a:outerShdw>
          </a:effectLst>
        </p:spPr>
      </p:pic>
      <p:pic>
        <p:nvPicPr>
          <p:cNvPr id="1028" name="Picture 4" descr="http://magazine.clas.virginia.edu/images/FeyTina0502.jpg"/>
          <p:cNvPicPr>
            <a:picLocks noChangeAspect="1" noChangeArrowheads="1"/>
          </p:cNvPicPr>
          <p:nvPr/>
        </p:nvPicPr>
        <p:blipFill>
          <a:blip r:embed="rId3" cstate="print"/>
          <a:srcRect/>
          <a:stretch>
            <a:fillRect/>
          </a:stretch>
        </p:blipFill>
        <p:spPr bwMode="auto">
          <a:xfrm>
            <a:off x="1676400" y="3429000"/>
            <a:ext cx="1905000" cy="2148841"/>
          </a:xfrm>
          <a:prstGeom prst="rect">
            <a:avLst/>
          </a:prstGeom>
          <a:ln>
            <a:noFill/>
          </a:ln>
          <a:effectLst>
            <a:outerShdw blurRad="190500" algn="tl" rotWithShape="0">
              <a:srgbClr val="000000">
                <a:alpha val="70000"/>
              </a:srgbClr>
            </a:outerShdw>
          </a:effectLst>
        </p:spPr>
      </p:pic>
      <p:pic>
        <p:nvPicPr>
          <p:cNvPr id="1030" name="Picture 6" descr="http://cyclonecindy.files.wordpress.com/2010/08/mean_girls_xl_05-film-a.jpg"/>
          <p:cNvPicPr>
            <a:picLocks noChangeAspect="1" noChangeArrowheads="1"/>
          </p:cNvPicPr>
          <p:nvPr/>
        </p:nvPicPr>
        <p:blipFill>
          <a:blip r:embed="rId4" cstate="print"/>
          <a:srcRect/>
          <a:stretch>
            <a:fillRect/>
          </a:stretch>
        </p:blipFill>
        <p:spPr bwMode="auto">
          <a:xfrm>
            <a:off x="4724400" y="381000"/>
            <a:ext cx="3429000" cy="2571750"/>
          </a:xfrm>
          <a:prstGeom prst="rect">
            <a:avLst/>
          </a:prstGeom>
          <a:ln>
            <a:noFill/>
          </a:ln>
          <a:effectLst>
            <a:outerShdw blurRad="190500" algn="tl" rotWithShape="0">
              <a:srgbClr val="000000">
                <a:alpha val="70000"/>
              </a:srgbClr>
            </a:outerShdw>
          </a:effectLst>
        </p:spPr>
      </p:pic>
      <p:pic>
        <p:nvPicPr>
          <p:cNvPr id="1032" name="Picture 8" descr="http://cf.drafthouse.com/_uploads/galleries/3857/mean-girls-mean-girls-23781892-640-418.jpeg"/>
          <p:cNvPicPr>
            <a:picLocks noChangeAspect="1" noChangeArrowheads="1"/>
          </p:cNvPicPr>
          <p:nvPr/>
        </p:nvPicPr>
        <p:blipFill>
          <a:blip r:embed="rId5" cstate="print"/>
          <a:srcRect/>
          <a:stretch>
            <a:fillRect/>
          </a:stretch>
        </p:blipFill>
        <p:spPr bwMode="auto">
          <a:xfrm>
            <a:off x="4572000" y="3124200"/>
            <a:ext cx="3733800" cy="2438638"/>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7200" b="1" dirty="0" smtClean="0">
                <a:ln/>
                <a:solidFill>
                  <a:schemeClr val="accent1"/>
                </a:solidFill>
                <a:effectLst>
                  <a:outerShdw blurRad="19685" dist="12700" dir="5400000" algn="tl" rotWithShape="0">
                    <a:schemeClr val="accent1">
                      <a:satMod val="130000"/>
                      <a:alpha val="60000"/>
                    </a:schemeClr>
                  </a:outerShdw>
                </a:effectLst>
              </a:rPr>
              <a:t>ACTOR</a:t>
            </a:r>
            <a:endParaRPr lang="en-US" sz="7200" b="1" dirty="0">
              <a:ln/>
              <a:solidFill>
                <a:schemeClr val="accent1"/>
              </a:solidFill>
              <a:effectLst>
                <a:outerShdw blurRad="19685" dist="12700" dir="5400000" algn="tl" rotWithShape="0">
                  <a:schemeClr val="accent1">
                    <a:satMod val="130000"/>
                    <a:alpha val="60000"/>
                  </a:schemeClr>
                </a:outerShdw>
              </a:effectLst>
            </a:endParaRPr>
          </a:p>
        </p:txBody>
      </p:sp>
      <p:sp>
        <p:nvSpPr>
          <p:cNvPr id="4" name="Text Placeholder 3"/>
          <p:cNvSpPr>
            <a:spLocks noGrp="1"/>
          </p:cNvSpPr>
          <p:nvPr>
            <p:ph type="body" sz="half" idx="2"/>
          </p:nvPr>
        </p:nvSpPr>
        <p:spPr>
          <a:xfrm>
            <a:off x="1143000" y="5410200"/>
            <a:ext cx="7467600" cy="990600"/>
          </a:xfrm>
        </p:spPr>
        <p:txBody>
          <a:bodyPr>
            <a:normAutofit fontScale="92500"/>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After performing on in sketches for her troupe in Second City, Fey went on to write for SNL. Soon, she began anchoring the “Weekend Update” desk with Jimmy Fallon and starring in sketches. Fey then played a small role in the film she penned “Mean Girls,” before she went on to star in films such as “Baby Mama” and “Date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Night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Tina Fey</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n.d</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7410" name="Picture 2" descr="http://ia.media-imdb.com/images/M/MV5BMTYwNTc1Nzk1N15BMl5BanBnXkFtZTcwNjE4OTI2MQ@@._V1._SY317_.jpg"/>
          <p:cNvPicPr>
            <a:picLocks noChangeAspect="1" noChangeArrowheads="1"/>
          </p:cNvPicPr>
          <p:nvPr/>
        </p:nvPicPr>
        <p:blipFill>
          <a:blip r:embed="rId2" cstate="print"/>
          <a:srcRect/>
          <a:stretch>
            <a:fillRect/>
          </a:stretch>
        </p:blipFill>
        <p:spPr bwMode="auto">
          <a:xfrm>
            <a:off x="1219200" y="228600"/>
            <a:ext cx="2057400" cy="2819400"/>
          </a:xfrm>
          <a:prstGeom prst="rect">
            <a:avLst/>
          </a:prstGeom>
          <a:ln>
            <a:noFill/>
          </a:ln>
          <a:effectLst>
            <a:outerShdw blurRad="190500" algn="tl" rotWithShape="0">
              <a:srgbClr val="000000">
                <a:alpha val="70000"/>
              </a:srgbClr>
            </a:outerShdw>
          </a:effectLst>
        </p:spPr>
      </p:pic>
      <p:pic>
        <p:nvPicPr>
          <p:cNvPr id="17412" name="Picture 4" descr="http://cache.jezebel.com/assets/images/39/2008/04/medium_babymama42508.jpg"/>
          <p:cNvPicPr>
            <a:picLocks noChangeAspect="1" noChangeArrowheads="1"/>
          </p:cNvPicPr>
          <p:nvPr/>
        </p:nvPicPr>
        <p:blipFill>
          <a:blip r:embed="rId3" cstate="print"/>
          <a:srcRect/>
          <a:stretch>
            <a:fillRect/>
          </a:stretch>
        </p:blipFill>
        <p:spPr bwMode="auto">
          <a:xfrm>
            <a:off x="1219200" y="3124200"/>
            <a:ext cx="3238500" cy="2133601"/>
          </a:xfrm>
          <a:prstGeom prst="rect">
            <a:avLst/>
          </a:prstGeom>
          <a:ln>
            <a:noFill/>
          </a:ln>
          <a:effectLst>
            <a:outerShdw blurRad="190500" algn="tl" rotWithShape="0">
              <a:srgbClr val="000000">
                <a:alpha val="70000"/>
              </a:srgbClr>
            </a:outerShdw>
          </a:effectLst>
        </p:spPr>
      </p:pic>
      <p:pic>
        <p:nvPicPr>
          <p:cNvPr id="17414" name="Picture 6" descr="http://hwcdn.themoviedb.org/posters/900/4ca2eaaf5e73d67b5f000900/date-night-mid.jpg"/>
          <p:cNvPicPr>
            <a:picLocks noChangeAspect="1" noChangeArrowheads="1"/>
          </p:cNvPicPr>
          <p:nvPr/>
        </p:nvPicPr>
        <p:blipFill>
          <a:blip r:embed="rId4" cstate="print"/>
          <a:srcRect/>
          <a:stretch>
            <a:fillRect/>
          </a:stretch>
        </p:blipFill>
        <p:spPr bwMode="auto">
          <a:xfrm>
            <a:off x="3429000" y="228601"/>
            <a:ext cx="2057400" cy="2819400"/>
          </a:xfrm>
          <a:prstGeom prst="rect">
            <a:avLst/>
          </a:prstGeom>
          <a:ln>
            <a:noFill/>
          </a:ln>
          <a:effectLst>
            <a:outerShdw blurRad="190500" algn="tl" rotWithShape="0">
              <a:srgbClr val="000000">
                <a:alpha val="70000"/>
              </a:srgbClr>
            </a:outerShdw>
          </a:effectLst>
        </p:spPr>
      </p:pic>
      <p:pic>
        <p:nvPicPr>
          <p:cNvPr id="17416" name="Picture 8" descr="http://media.salon.com/2010/04/tina_fey_and_steve_carell_save_this_date-460x307.jpg"/>
          <p:cNvPicPr>
            <a:picLocks noChangeAspect="1" noChangeArrowheads="1"/>
          </p:cNvPicPr>
          <p:nvPr/>
        </p:nvPicPr>
        <p:blipFill>
          <a:blip r:embed="rId5" cstate="print"/>
          <a:srcRect/>
          <a:stretch>
            <a:fillRect/>
          </a:stretch>
        </p:blipFill>
        <p:spPr bwMode="auto">
          <a:xfrm>
            <a:off x="4953000" y="3124200"/>
            <a:ext cx="3657600" cy="2135920"/>
          </a:xfrm>
          <a:prstGeom prst="rect">
            <a:avLst/>
          </a:prstGeom>
          <a:noFill/>
        </p:spPr>
      </p:pic>
      <p:pic>
        <p:nvPicPr>
          <p:cNvPr id="17422" name="Picture 14" descr="http://images2.fanpop.com/images/photos/7200000/Tina-in-Mean-Girls-tina-fey-7206167-640-480.jpg"/>
          <p:cNvPicPr>
            <a:picLocks noChangeAspect="1" noChangeArrowheads="1"/>
          </p:cNvPicPr>
          <p:nvPr/>
        </p:nvPicPr>
        <p:blipFill>
          <a:blip r:embed="rId6" cstate="print"/>
          <a:srcRect l="28750"/>
          <a:stretch>
            <a:fillRect/>
          </a:stretch>
        </p:blipFill>
        <p:spPr bwMode="auto">
          <a:xfrm>
            <a:off x="5715000" y="228601"/>
            <a:ext cx="2878014" cy="2819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7200" b="1" dirty="0" smtClean="0">
                <a:ln/>
                <a:solidFill>
                  <a:schemeClr val="accent1"/>
                </a:solidFill>
                <a:effectLst>
                  <a:outerShdw blurRad="19685" dist="12700" dir="5400000" algn="tl" rotWithShape="0">
                    <a:schemeClr val="accent1">
                      <a:satMod val="130000"/>
                      <a:alpha val="60000"/>
                    </a:schemeClr>
                  </a:outerShdw>
                </a:effectLst>
              </a:rPr>
              <a:t>CREATOR</a:t>
            </a:r>
            <a:endParaRPr lang="en-US" sz="7200" b="1" dirty="0">
              <a:ln/>
              <a:solidFill>
                <a:schemeClr val="accent1"/>
              </a:solidFill>
              <a:effectLst>
                <a:outerShdw blurRad="19685" dist="12700" dir="5400000" algn="tl" rotWithShape="0">
                  <a:schemeClr val="accent1">
                    <a:satMod val="130000"/>
                    <a:alpha val="60000"/>
                  </a:schemeClr>
                </a:outerShdw>
              </a:effectLst>
            </a:endParaRPr>
          </a:p>
        </p:txBody>
      </p:sp>
      <p:sp>
        <p:nvSpPr>
          <p:cNvPr id="4" name="Text Placeholder 3"/>
          <p:cNvSpPr>
            <a:spLocks noGrp="1"/>
          </p:cNvSpPr>
          <p:nvPr>
            <p:ph type="body" sz="half" idx="2"/>
          </p:nvPr>
        </p:nvSpPr>
        <p:spPr>
          <a:xfrm>
            <a:off x="1219200" y="5029200"/>
            <a:ext cx="7333488" cy="1143000"/>
          </a:xfrm>
        </p:spPr>
        <p:txBody>
          <a:bodyPr>
            <a:normAutofit lnSpcReduction="10000"/>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After writing for “Saturday Night Live” for 9 years, Tina Fey left “SNL” and created her own show mocking the life of SNL writers and performers called “30 Rock.” Although she continued to guest star on SNL for a while after (Gov. Sarah Palin), created a hit show that has been on the air for 6 years and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has been nominated for 77 Emmy’s and won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14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and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6 Golden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Globes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NBC Universal,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n.d</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6386" name="Picture 2" descr="http://images.zap2it.com/images/tv-EP00848357/30-rock-5.jpg"/>
          <p:cNvPicPr>
            <a:picLocks noChangeAspect="1" noChangeArrowheads="1"/>
          </p:cNvPicPr>
          <p:nvPr/>
        </p:nvPicPr>
        <p:blipFill>
          <a:blip r:embed="rId2" cstate="print"/>
          <a:srcRect/>
          <a:stretch>
            <a:fillRect/>
          </a:stretch>
        </p:blipFill>
        <p:spPr bwMode="auto">
          <a:xfrm>
            <a:off x="1295400" y="1295400"/>
            <a:ext cx="3962398" cy="2971800"/>
          </a:xfrm>
          <a:prstGeom prst="rect">
            <a:avLst/>
          </a:prstGeom>
          <a:ln>
            <a:noFill/>
          </a:ln>
          <a:effectLst>
            <a:outerShdw blurRad="190500" algn="tl" rotWithShape="0">
              <a:srgbClr val="000000">
                <a:alpha val="70000"/>
              </a:srgbClr>
            </a:outerShdw>
          </a:effectLst>
        </p:spPr>
      </p:pic>
      <p:pic>
        <p:nvPicPr>
          <p:cNvPr id="2052" name="Picture 4" descr="http://karijo.files.wordpress.com/2007/11/30rock.jpg"/>
          <p:cNvPicPr>
            <a:picLocks noChangeAspect="1" noChangeArrowheads="1"/>
          </p:cNvPicPr>
          <p:nvPr/>
        </p:nvPicPr>
        <p:blipFill>
          <a:blip r:embed="rId3" cstate="print"/>
          <a:srcRect/>
          <a:stretch>
            <a:fillRect/>
          </a:stretch>
        </p:blipFill>
        <p:spPr bwMode="auto">
          <a:xfrm>
            <a:off x="5638800" y="1219200"/>
            <a:ext cx="2886075" cy="3048001"/>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3074" name="ShockwaveFlash1" r:id="rId2" imgW="7695238" imgH="5563377"/>
    </p:controls>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7200" b="1" dirty="0" smtClean="0">
                <a:ln/>
                <a:solidFill>
                  <a:schemeClr val="accent1"/>
                </a:solidFill>
                <a:effectLst>
                  <a:outerShdw blurRad="19685" dist="12700" dir="5400000" algn="tl" rotWithShape="0">
                    <a:schemeClr val="accent1">
                      <a:satMod val="130000"/>
                      <a:alpha val="60000"/>
                    </a:schemeClr>
                  </a:outerShdw>
                </a:effectLst>
              </a:rPr>
              <a:t>NOVELIST</a:t>
            </a:r>
            <a:endParaRPr lang="en-US" sz="7200" b="1" dirty="0">
              <a:ln/>
              <a:solidFill>
                <a:schemeClr val="accent1"/>
              </a:solidFill>
              <a:effectLst>
                <a:outerShdw blurRad="19685" dist="12700" dir="5400000" algn="tl" rotWithShape="0">
                  <a:schemeClr val="accent1">
                    <a:satMod val="130000"/>
                    <a:alpha val="60000"/>
                  </a:schemeClr>
                </a:outerShdw>
              </a:effectLst>
            </a:endParaRPr>
          </a:p>
        </p:txBody>
      </p:sp>
      <p:sp>
        <p:nvSpPr>
          <p:cNvPr id="4" name="Text Placeholder 3"/>
          <p:cNvSpPr>
            <a:spLocks noGrp="1"/>
          </p:cNvSpPr>
          <p:nvPr>
            <p:ph type="body" sz="half" idx="2"/>
          </p:nvPr>
        </p:nvSpPr>
        <p:spPr>
          <a:xfrm>
            <a:off x="1143000" y="4953000"/>
            <a:ext cx="7333488" cy="1524000"/>
          </a:xfrm>
        </p:spPr>
        <p:txBody>
          <a:bodyPr>
            <a:normAutofit/>
          </a:bodyPr>
          <a:lstStyle/>
          <a:p>
            <a:pPr algn="just"/>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Tina Fey’s first novel “Bossypants” is a humorous look into the life of Tina Fey. She writes about her childhood, her time at Second City in Chicago, writing for Saturday Night Live, writing “Mean Girls”, creating and acting in “30 Rock”, acting in films, and her personal life. Tina Fey’s novel was published in April 2011 and topped the New York Times Best Seller List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for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5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weeks in a row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Best Sellers</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2011</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5362" name="Picture 2" descr="http://litreactor.com/sites/default/files/images/column/bossypants-1.jpg"/>
          <p:cNvPicPr>
            <a:picLocks noChangeAspect="1" noChangeArrowheads="1"/>
          </p:cNvPicPr>
          <p:nvPr/>
        </p:nvPicPr>
        <p:blipFill>
          <a:blip r:embed="rId2" cstate="print"/>
          <a:srcRect l="17600" r="18400"/>
          <a:stretch>
            <a:fillRect/>
          </a:stretch>
        </p:blipFill>
        <p:spPr bwMode="auto">
          <a:xfrm>
            <a:off x="1143000" y="304800"/>
            <a:ext cx="2590800" cy="4048125"/>
          </a:xfrm>
          <a:prstGeom prst="rect">
            <a:avLst/>
          </a:prstGeom>
          <a:ln>
            <a:noFill/>
          </a:ln>
          <a:effectLst>
            <a:outerShdw blurRad="190500" algn="tl" rotWithShape="0">
              <a:srgbClr val="000000">
                <a:alpha val="70000"/>
              </a:srgbClr>
            </a:outerShdw>
          </a:effectLst>
        </p:spPr>
      </p:pic>
      <p:pic>
        <p:nvPicPr>
          <p:cNvPr id="15364" name="Picture 4" descr="http://images.dailydawdle.com/tina-fey-bossypants2.jpg"/>
          <p:cNvPicPr>
            <a:picLocks noChangeAspect="1" noChangeArrowheads="1"/>
          </p:cNvPicPr>
          <p:nvPr/>
        </p:nvPicPr>
        <p:blipFill>
          <a:blip r:embed="rId3" cstate="print"/>
          <a:srcRect/>
          <a:stretch>
            <a:fillRect/>
          </a:stretch>
        </p:blipFill>
        <p:spPr bwMode="auto">
          <a:xfrm>
            <a:off x="3886200" y="914400"/>
            <a:ext cx="2286000" cy="3064686"/>
          </a:xfrm>
          <a:prstGeom prst="rect">
            <a:avLst/>
          </a:prstGeom>
          <a:ln>
            <a:noFill/>
          </a:ln>
          <a:effectLst>
            <a:outerShdw blurRad="190500" algn="tl" rotWithShape="0">
              <a:srgbClr val="000000">
                <a:alpha val="70000"/>
              </a:srgbClr>
            </a:outerShdw>
          </a:effectLst>
        </p:spPr>
      </p:pic>
      <p:pic>
        <p:nvPicPr>
          <p:cNvPr id="15366" name="Picture 6" descr="http://www.theyoungfolks.com/wp-content/uploads/2011/06/back-bossypants.jpg"/>
          <p:cNvPicPr>
            <a:picLocks noChangeAspect="1" noChangeArrowheads="1"/>
          </p:cNvPicPr>
          <p:nvPr/>
        </p:nvPicPr>
        <p:blipFill>
          <a:blip r:embed="rId4" cstate="print"/>
          <a:srcRect/>
          <a:stretch>
            <a:fillRect/>
          </a:stretch>
        </p:blipFill>
        <p:spPr bwMode="auto">
          <a:xfrm>
            <a:off x="6324600" y="228600"/>
            <a:ext cx="2514600" cy="41910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537</TotalTime>
  <Words>436</Words>
  <Application>Microsoft Office PowerPoint</Application>
  <PresentationFormat>On-screen Show (4:3)</PresentationFormat>
  <Paragraphs>16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Verve</vt:lpstr>
      <vt:lpstr>The Versatile Career  of Tina Fey</vt:lpstr>
      <vt:lpstr>Improv Genius</vt:lpstr>
      <vt:lpstr>Comedy Writer &amp; Sketch Actress</vt:lpstr>
      <vt:lpstr>Brilliant IMPERSONATIONs</vt:lpstr>
      <vt:lpstr>Screenwriter</vt:lpstr>
      <vt:lpstr>ACTOR</vt:lpstr>
      <vt:lpstr>CREATOR</vt:lpstr>
      <vt:lpstr>Slide 8</vt:lpstr>
      <vt:lpstr>NOVELIST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Versatile Career  of Tina Fey</dc:title>
  <dc:creator>Shannon1</dc:creator>
  <cp:lastModifiedBy>Shannon1</cp:lastModifiedBy>
  <cp:revision>54</cp:revision>
  <dcterms:created xsi:type="dcterms:W3CDTF">2012-01-14T17:55:11Z</dcterms:created>
  <dcterms:modified xsi:type="dcterms:W3CDTF">2012-01-17T02:07:11Z</dcterms:modified>
</cp:coreProperties>
</file>