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handoutMasterIdLst>
    <p:handoutMasterId r:id="rId12"/>
  </p:handoutMasterIdLst>
  <p:sldIdLst>
    <p:sldId id="256" r:id="rId2"/>
    <p:sldId id="260" r:id="rId3"/>
    <p:sldId id="262" r:id="rId4"/>
    <p:sldId id="263" r:id="rId5"/>
    <p:sldId id="265" r:id="rId6"/>
    <p:sldId id="266" r:id="rId7"/>
    <p:sldId id="261" r:id="rId8"/>
    <p:sldId id="258" r:id="rId9"/>
    <p:sldId id="259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EB4CE6-2EBC-4555-ACBB-55B535FE5CAD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EAB8B-486D-43D2-A2DE-F93BCB43D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742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BDA1-EE91-46BE-96A2-41BB33C271B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FB7B777-7FD1-4930-85C4-1AE2CDF7EB5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BDA1-EE91-46BE-96A2-41BB33C271B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B777-7FD1-4930-85C4-1AE2CDF7EB5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FB7B777-7FD1-4930-85C4-1AE2CDF7EB5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BDA1-EE91-46BE-96A2-41BB33C271B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BDA1-EE91-46BE-96A2-41BB33C271B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FB7B777-7FD1-4930-85C4-1AE2CDF7EB5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BDA1-EE91-46BE-96A2-41BB33C271B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FB7B777-7FD1-4930-85C4-1AE2CDF7EB5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CE0BDA1-EE91-46BE-96A2-41BB33C271B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B777-7FD1-4930-85C4-1AE2CDF7EB5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BDA1-EE91-46BE-96A2-41BB33C271B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FB7B777-7FD1-4930-85C4-1AE2CDF7EB5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BDA1-EE91-46BE-96A2-41BB33C271B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FB7B777-7FD1-4930-85C4-1AE2CDF7E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BDA1-EE91-46BE-96A2-41BB33C271B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FB7B777-7FD1-4930-85C4-1AE2CDF7E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FB7B777-7FD1-4930-85C4-1AE2CDF7EB5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BDA1-EE91-46BE-96A2-41BB33C271B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FB7B777-7FD1-4930-85C4-1AE2CDF7EB5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CE0BDA1-EE91-46BE-96A2-41BB33C271B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CE0BDA1-EE91-46BE-96A2-41BB33C271B9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FB7B777-7FD1-4930-85C4-1AE2CDF7EB5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Speech by: Faith </a:t>
            </a:r>
            <a:r>
              <a:rPr lang="en-US" b="1" dirty="0" err="1" smtClean="0">
                <a:solidFill>
                  <a:schemeClr val="tx1"/>
                </a:solidFill>
              </a:rPr>
              <a:t>Jegede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Laura Pianka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“What I Learned from My Autistic Brothers”</a:t>
            </a:r>
            <a:br>
              <a:rPr lang="en-US" b="1" dirty="0" smtClean="0">
                <a:solidFill>
                  <a:schemeClr val="tx1"/>
                </a:solidFill>
              </a:rPr>
            </a:b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25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Delivery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Good posture as she walks around the stage.</a:t>
            </a:r>
          </a:p>
          <a:p>
            <a:r>
              <a:rPr lang="en-US" b="1" dirty="0" smtClean="0"/>
              <a:t>Helps her maintain eye contact with audience.</a:t>
            </a:r>
          </a:p>
          <a:p>
            <a:r>
              <a:rPr lang="en-US" b="1" dirty="0" smtClean="0"/>
              <a:t>Uses humor in her anecdotes to brighten audience emotions.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74686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ln>
            <a:solidFill>
              <a:schemeClr val="bg2"/>
            </a:solidFill>
          </a:ln>
        </p:spPr>
        <p:txBody>
          <a:bodyPr>
            <a:normAutofit/>
          </a:bodyPr>
          <a:lstStyle/>
          <a:p>
            <a:r>
              <a:rPr lang="en-US" sz="2800" b="1" dirty="0" smtClean="0"/>
              <a:t>Analyzing </a:t>
            </a:r>
            <a:r>
              <a:rPr lang="en-US" sz="2800" b="1" dirty="0" smtClean="0"/>
              <a:t>purpose, claim, and </a:t>
            </a:r>
            <a:r>
              <a:rPr lang="en-US" sz="2800" b="1" dirty="0" smtClean="0"/>
              <a:t>audience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Appealing to rhetorical devices and </a:t>
            </a:r>
            <a:r>
              <a:rPr lang="en-US" sz="2800" b="1" dirty="0" smtClean="0"/>
              <a:t>appeals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Analyzing delivery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55374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Purpose, Claim, Audience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Motivational</a:t>
            </a:r>
          </a:p>
          <a:p>
            <a:endParaRPr lang="en-US" b="1" dirty="0" smtClean="0"/>
          </a:p>
          <a:p>
            <a:r>
              <a:rPr lang="en-US" b="1" dirty="0" smtClean="0"/>
              <a:t>Directed towards an audience who wanted to learn more about autism and hear her personal experience with her brothers.</a:t>
            </a:r>
          </a:p>
          <a:p>
            <a:endParaRPr lang="en-US" b="1" dirty="0" smtClean="0"/>
          </a:p>
          <a:p>
            <a:r>
              <a:rPr lang="en-US" b="1" dirty="0" smtClean="0"/>
              <a:t>To hear what she has taken away from it.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45831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Logos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Effective</a:t>
            </a:r>
          </a:p>
          <a:p>
            <a:r>
              <a:rPr lang="en-US" dirty="0" smtClean="0"/>
              <a:t>Appeals using a statistic</a:t>
            </a:r>
          </a:p>
          <a:p>
            <a:r>
              <a:rPr lang="en-US" dirty="0" smtClean="0"/>
              <a:t>“Across the world, every 20 minutes, one new person is diagnosed with autism”.</a:t>
            </a:r>
          </a:p>
          <a:p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352800"/>
            <a:ext cx="29718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6755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Ethos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Effective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b="1" dirty="0" smtClean="0"/>
              <a:t>Appeals to logos by telling how she has lived with two brothers with autism- credibility.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41914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Pathos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Effective</a:t>
            </a:r>
          </a:p>
          <a:p>
            <a:r>
              <a:rPr lang="en-US" b="1" dirty="0" smtClean="0"/>
              <a:t>Connects to emotions and motivates her audience to be different </a:t>
            </a:r>
          </a:p>
          <a:p>
            <a:r>
              <a:rPr lang="en-US" b="1" dirty="0" smtClean="0"/>
              <a:t>Helps audience self- reflect on how they think of themselves</a:t>
            </a:r>
          </a:p>
          <a:p>
            <a:r>
              <a:rPr lang="en-US" b="1" dirty="0" smtClean="0"/>
              <a:t>“Everyone’s got a gift…but we try to be like someone else..”.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809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Anecdote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A short personal story</a:t>
            </a:r>
          </a:p>
          <a:p>
            <a:r>
              <a:rPr lang="en-US" b="1" dirty="0" smtClean="0"/>
              <a:t>“ I cannot remember the first moment I encountered autism but I cannot recall a day without it. I was just 3 years old when my brothers came along”.</a:t>
            </a:r>
          </a:p>
          <a:p>
            <a:r>
              <a:rPr lang="en-US" b="1" dirty="0" smtClean="0"/>
              <a:t>Also how she appeals to </a:t>
            </a:r>
            <a:br>
              <a:rPr lang="en-US" b="1" dirty="0" smtClean="0"/>
            </a:br>
            <a:r>
              <a:rPr lang="en-US" b="1" dirty="0" smtClean="0"/>
              <a:t>ethos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429000"/>
            <a:ext cx="2895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697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2192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Rhetorical </a:t>
            </a:r>
            <a:r>
              <a:rPr lang="en-US" b="1" dirty="0" smtClean="0">
                <a:solidFill>
                  <a:schemeClr val="tx1"/>
                </a:solidFill>
              </a:rPr>
              <a:t>Question</a:t>
            </a:r>
            <a:br>
              <a:rPr lang="en-US" b="1" dirty="0" smtClean="0">
                <a:solidFill>
                  <a:schemeClr val="tx1"/>
                </a:solidFill>
              </a:rPr>
            </a:b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A question where no answer is expected</a:t>
            </a:r>
          </a:p>
          <a:p>
            <a:r>
              <a:rPr lang="en-US" b="1" dirty="0" smtClean="0"/>
              <a:t>“Don’t they sound incredible? But most people don’t agree. In fact, because their minds don’t fit into society normal…their </a:t>
            </a:r>
            <a:r>
              <a:rPr lang="en-US" b="1" dirty="0" smtClean="0"/>
              <a:t>misunderstood”.</a:t>
            </a:r>
            <a:endParaRPr lang="en-US" b="1" dirty="0" smtClean="0"/>
          </a:p>
          <a:p>
            <a:r>
              <a:rPr lang="en-US" b="1" dirty="0" smtClean="0"/>
              <a:t>Ineffective because she seemed to answer the question herself.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7728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</a:rPr>
              <a:t>Distinctio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An introductory reference to a word’s meaning is followed by a further explanation of the word.</a:t>
            </a:r>
          </a:p>
          <a:p>
            <a:r>
              <a:rPr lang="en-US" b="1" dirty="0" smtClean="0"/>
              <a:t>“For those of you who may be less familiar with the word ‘autism’….complex brain disorder…effects communication, learning, and physical skills</a:t>
            </a:r>
            <a:r>
              <a:rPr lang="en-US" b="1" dirty="0" smtClean="0"/>
              <a:t>”.</a:t>
            </a:r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267200"/>
            <a:ext cx="2314575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490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ustom 3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000000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</TotalTime>
  <Words>301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“What I Learned from My Autistic Brothers” </vt:lpstr>
      <vt:lpstr>PowerPoint Presentation</vt:lpstr>
      <vt:lpstr>Purpose, Claim, Audience</vt:lpstr>
      <vt:lpstr>Logos</vt:lpstr>
      <vt:lpstr>Ethos</vt:lpstr>
      <vt:lpstr>Pathos</vt:lpstr>
      <vt:lpstr>Anecdote</vt:lpstr>
      <vt:lpstr>Rhetorical Question </vt:lpstr>
      <vt:lpstr>Distinctio</vt:lpstr>
      <vt:lpstr>Delivery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“What I Learned from My Autistic Brothers”</dc:title>
  <dc:creator>Laura</dc:creator>
  <cp:lastModifiedBy>Laura</cp:lastModifiedBy>
  <cp:revision>21</cp:revision>
  <cp:lastPrinted>2014-01-30T03:16:12Z</cp:lastPrinted>
  <dcterms:created xsi:type="dcterms:W3CDTF">2014-01-30T00:30:11Z</dcterms:created>
  <dcterms:modified xsi:type="dcterms:W3CDTF">2014-02-06T00:25:15Z</dcterms:modified>
</cp:coreProperties>
</file>